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5"/>
    <p:sldMasterId id="214748368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y="6858000" cx="12192000"/>
  <p:notesSz cx="13716000" cy="24384000"/>
  <p:embeddedFontLst>
    <p:embeddedFont>
      <p:font typeface="EB Garamond"/>
      <p:regular r:id="rId43"/>
      <p:bold r:id="rId44"/>
      <p:italic r:id="rId45"/>
      <p:boldItalic r:id="rId46"/>
    </p:embeddedFont>
    <p:embeddedFont>
      <p:font typeface="Arial Black"/>
      <p:regular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15:clr>
            <a:srgbClr val="A4A3A4"/>
          </p15:clr>
        </p15:guide>
        <p15:guide id="2" pos="456">
          <p15:clr>
            <a:srgbClr val="A4A3A4"/>
          </p15:clr>
        </p15:guide>
        <p15:guide id="3" orient="horz" pos="2616">
          <p15:clr>
            <a:srgbClr val="A4A3A4"/>
          </p15:clr>
        </p15:guide>
        <p15:guide id="4" orient="horz" pos="3264">
          <p15:clr>
            <a:srgbClr val="A4A3A4"/>
          </p15:clr>
        </p15:guide>
        <p15:guide id="5" pos="6912">
          <p15:clr>
            <a:srgbClr val="A4A3A4"/>
          </p15:clr>
        </p15:guide>
        <p15:guide id="6" orient="horz" pos="2136">
          <p15:clr>
            <a:srgbClr val="A4A3A4"/>
          </p15:clr>
        </p15:guide>
        <p15:guide id="7" orient="horz" pos="4008">
          <p15:clr>
            <a:srgbClr val="A4A3A4"/>
          </p15:clr>
        </p15:guide>
        <p15:guide id="8" orient="horz" pos="1152">
          <p15:clr>
            <a:srgbClr val="A4A3A4"/>
          </p15:clr>
        </p15:guide>
        <p15:guide id="9" orient="horz" pos="2352">
          <p15:clr>
            <a:srgbClr val="A4A3A4"/>
          </p15:clr>
        </p15:guide>
        <p15:guide id="10" orient="horz" pos="1512">
          <p15:clr>
            <a:srgbClr val="A4A3A4"/>
          </p15:clr>
        </p15:guide>
        <p15:guide id="11" pos="7680">
          <p15:clr>
            <a:srgbClr val="A4A3A4"/>
          </p15:clr>
        </p15:guide>
        <p15:guide id="12" pos="6696">
          <p15:clr>
            <a:srgbClr val="A4A3A4"/>
          </p15:clr>
        </p15:guide>
        <p15:guide id="13" pos="1008">
          <p15:clr>
            <a:srgbClr val="A4A3A4"/>
          </p15:clr>
        </p15:guide>
        <p15:guide id="14" pos="1584">
          <p15:clr>
            <a:srgbClr val="A4A3A4"/>
          </p15:clr>
        </p15:guide>
        <p15:guide id="15" pos="2136">
          <p15:clr>
            <a:srgbClr val="A4A3A4"/>
          </p15:clr>
        </p15:guide>
        <p15:guide id="16" pos="2760">
          <p15:clr>
            <a:srgbClr val="A4A3A4"/>
          </p15:clr>
        </p15:guide>
        <p15:guide id="17" pos="3288">
          <p15:clr>
            <a:srgbClr val="A4A3A4"/>
          </p15:clr>
        </p15:guide>
        <p15:guide id="18" pos="4032">
          <p15:clr>
            <a:srgbClr val="A4A3A4"/>
          </p15:clr>
        </p15:guide>
        <p15:guide id="19" pos="4392">
          <p15:clr>
            <a:srgbClr val="A4A3A4"/>
          </p15:clr>
        </p15:guide>
        <p15:guide id="20" pos="4944">
          <p15:clr>
            <a:srgbClr val="A4A3A4"/>
          </p15:clr>
        </p15:guide>
        <p15:guide id="21" pos="5544">
          <p15:clr>
            <a:srgbClr val="A4A3A4"/>
          </p15:clr>
        </p15:guide>
        <p15:guide id="22" pos="6072">
          <p15:clr>
            <a:srgbClr val="A4A3A4"/>
          </p15:clr>
        </p15:guide>
        <p15:guide id="23" orient="horz" pos="2448">
          <p15:clr>
            <a:srgbClr val="A4A3A4"/>
          </p15:clr>
        </p15:guide>
        <p15:guide id="24" orient="horz" pos="960">
          <p15:clr>
            <a:srgbClr val="A4A3A4"/>
          </p15:clr>
        </p15:guide>
        <p15:guide id="25" pos="5256">
          <p15:clr>
            <a:srgbClr val="A4A3A4"/>
          </p15:clr>
        </p15:guide>
        <p15:guide id="26" pos="72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575F1FB-A314-4590-AAFB-8BECB3849E27}">
  <a:tblStyle styleId="{0575F1FB-A314-4590-AAFB-8BECB3849E27}" styleName="Table_0">
    <a:wholeTbl>
      <a:tcTxStyle b="off" i="off">
        <a:font>
          <a:latin typeface="Sabon Next LT"/>
          <a:ea typeface="Sabon Next LT"/>
          <a:cs typeface="Sabon Next LT"/>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20000"/>
            </a:schemeClr>
          </a:solidFill>
        </a:fill>
      </a:tcStyle>
    </a:band1H>
    <a:band2H>
      <a:tcTxStyle/>
    </a:band2H>
    <a:band1V>
      <a:tcTxStyle/>
      <a:tcStyle>
        <a:fill>
          <a:solidFill>
            <a:schemeClr val="accent5">
              <a:alpha val="20000"/>
            </a:schemeClr>
          </a:solidFill>
        </a:fill>
      </a:tcStyle>
    </a:band1V>
    <a:band2V>
      <a:tcTxStyle/>
    </a:band2V>
    <a:lastCol>
      <a:tcTxStyle b="on" i="off"/>
    </a:lastCol>
    <a:firstCol>
      <a:tcTxStyle b="on" i="off"/>
    </a:firstCol>
    <a:lastRow>
      <a:tcTxStyle b="on" i="off"/>
      <a:tcStyle>
        <a:tcBdr>
          <a:top>
            <a:ln cap="flat" cmpd="sng" w="12700">
              <a:solidFill>
                <a:schemeClr val="accent5"/>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5"/>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EA0C457B-DF12-43FD-A058-4EF424FE9A26}" styleName="Table_1">
    <a:wholeTbl>
      <a:tcTxStyle b="off" i="off">
        <a:font>
          <a:latin typeface="Sabon Next LT"/>
          <a:ea typeface="Sabon Next LT"/>
          <a:cs typeface="Sabon Next LT"/>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4"/>
              </a:solidFill>
              <a:prstDash val="solid"/>
              <a:round/>
              <a:headEnd len="sm" w="sm" type="none"/>
              <a:tailEnd len="sm" w="sm" type="none"/>
            </a:ln>
          </a:top>
          <a:bottom>
            <a:ln cap="flat" cmpd="sng" w="12700">
              <a:solidFill>
                <a:schemeClr val="accent4"/>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4">
              <a:alpha val="20000"/>
            </a:schemeClr>
          </a:solidFill>
        </a:fill>
      </a:tcStyle>
    </a:band1H>
    <a:band2H>
      <a:tcTxStyle/>
    </a:band2H>
    <a:band1V>
      <a:tcTxStyle/>
      <a:tcStyle>
        <a:fill>
          <a:solidFill>
            <a:schemeClr val="accent4">
              <a:alpha val="20000"/>
            </a:schemeClr>
          </a:solidFill>
        </a:fill>
      </a:tcStyle>
    </a:band1V>
    <a:band2V>
      <a:tcTxStyle/>
    </a:band2V>
    <a:lastCol>
      <a:tcTxStyle b="on" i="off"/>
    </a:lastCol>
    <a:firstCol>
      <a:tcTxStyle b="on" i="off"/>
    </a:firstCol>
    <a:lastRow>
      <a:tcTxStyle b="on" i="off"/>
      <a:tcStyle>
        <a:tcBdr>
          <a:top>
            <a:ln cap="flat" cmpd="sng" w="12700">
              <a:solidFill>
                <a:schemeClr val="accent4"/>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4"/>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46C0ED0E-A92C-4B8B-8391-B0C376110C44}" styleName="Table_2">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CF1"/>
          </a:solidFill>
        </a:fill>
      </a:tcStyle>
    </a:wholeTbl>
    <a:band1H>
      <a:tcTxStyle/>
      <a:tcStyle>
        <a:fill>
          <a:solidFill>
            <a:srgbClr val="CAD8E1"/>
          </a:solidFill>
        </a:fill>
      </a:tcStyle>
    </a:band1H>
    <a:band2H>
      <a:tcTxStyle/>
    </a:band2H>
    <a:band1V>
      <a:tcTxStyle/>
      <a:tcStyle>
        <a:fill>
          <a:solidFill>
            <a:srgbClr val="CAD8E1"/>
          </a:solidFill>
        </a:fill>
      </a:tcStyle>
    </a:band1V>
    <a:band2V>
      <a:tcTxStyle/>
    </a:band2V>
    <a:lastCol>
      <a:tcTxStyle b="on" i="off">
        <a:font>
          <a:latin typeface="Sabon Next LT"/>
          <a:ea typeface="Sabon Next LT"/>
          <a:cs typeface="Sabon Next LT"/>
        </a:font>
        <a:schemeClr val="lt1"/>
      </a:tcTxStyle>
      <a:tcStyle>
        <a:fill>
          <a:solidFill>
            <a:schemeClr val="accent1"/>
          </a:solidFill>
        </a:fill>
      </a:tcStyle>
    </a:lastCol>
    <a:firstCol>
      <a:tcTxStyle b="on" i="off">
        <a:font>
          <a:latin typeface="Sabon Next LT"/>
          <a:ea typeface="Sabon Next LT"/>
          <a:cs typeface="Sabon Next LT"/>
        </a:font>
        <a:schemeClr val="lt1"/>
      </a:tcTxStyle>
      <a:tcStyle>
        <a:fill>
          <a:solidFill>
            <a:schemeClr val="accent1"/>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BA3FC03C-51EE-4971-AC01-235AA0B290E0}" styleName="Table_3">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guide pos="456"/>
        <p:guide pos="2616" orient="horz"/>
        <p:guide pos="3264" orient="horz"/>
        <p:guide pos="6912"/>
        <p:guide pos="2136" orient="horz"/>
        <p:guide pos="4008" orient="horz"/>
        <p:guide pos="1152" orient="horz"/>
        <p:guide pos="2352" orient="horz"/>
        <p:guide pos="1512" orient="horz"/>
        <p:guide pos="7680"/>
        <p:guide pos="6696"/>
        <p:guide pos="1008"/>
        <p:guide pos="1584"/>
        <p:guide pos="2136"/>
        <p:guide pos="2760"/>
        <p:guide pos="3288"/>
        <p:guide pos="4032"/>
        <p:guide pos="4392"/>
        <p:guide pos="4944"/>
        <p:guide pos="5544"/>
        <p:guide pos="6072"/>
        <p:guide pos="2448" orient="horz"/>
        <p:guide pos="960" orient="horz"/>
        <p:guide pos="5256"/>
        <p:guide pos="726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font" Target="fonts/EBGaramond-bold.fntdata"/><Relationship Id="rId21" Type="http://schemas.openxmlformats.org/officeDocument/2006/relationships/slide" Target="slides/slide14.xml"/><Relationship Id="rId43" Type="http://schemas.openxmlformats.org/officeDocument/2006/relationships/font" Target="fonts/EBGaramond-regular.fntdata"/><Relationship Id="rId24" Type="http://schemas.openxmlformats.org/officeDocument/2006/relationships/slide" Target="slides/slide17.xml"/><Relationship Id="rId46" Type="http://schemas.openxmlformats.org/officeDocument/2006/relationships/font" Target="fonts/EBGaramond-boldItalic.fntdata"/><Relationship Id="rId23" Type="http://schemas.openxmlformats.org/officeDocument/2006/relationships/slide" Target="slides/slide16.xml"/><Relationship Id="rId45" Type="http://schemas.openxmlformats.org/officeDocument/2006/relationships/font" Target="fonts/EBGaramon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schemas.openxmlformats.org/officeDocument/2006/relationships/font" Target="fonts/ArialBlack-regular.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371600" y="11582400"/>
            <a:ext cx="10972800" cy="10972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1: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1: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2:notes"/>
          <p:cNvSpPr/>
          <p:nvPr>
            <p:ph idx="2" type="sldImg"/>
          </p:nvPr>
        </p:nvSpPr>
        <p:spPr>
          <a:xfrm>
            <a:off x="-457200" y="3048000"/>
            <a:ext cx="14630400" cy="82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12:notes"/>
          <p:cNvSpPr txBox="1"/>
          <p:nvPr>
            <p:ph idx="1" type="body"/>
          </p:nvPr>
        </p:nvSpPr>
        <p:spPr>
          <a:xfrm>
            <a:off x="1371600" y="11734800"/>
            <a:ext cx="10972800" cy="960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00">
                <a:solidFill>
                  <a:schemeClr val="dk1"/>
                </a:solidFill>
                <a:latin typeface="Calibri"/>
                <a:ea typeface="Calibri"/>
                <a:cs typeface="Calibri"/>
                <a:sym typeface="Calibri"/>
              </a:rPr>
              <a:t>We currently have 1 vacancy as of September 16th. Teacher took a social worker position in Fulton County. We have interviewed 2 candidates and will have another later this week. We anticipate filling the vacancy with one of the candidates.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6250ddc22e_0_0:notes"/>
          <p:cNvSpPr/>
          <p:nvPr>
            <p:ph idx="2" type="sldImg"/>
          </p:nvPr>
        </p:nvSpPr>
        <p:spPr>
          <a:xfrm>
            <a:off x="-457200" y="3048000"/>
            <a:ext cx="14630400" cy="82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g16250ddc22e_0_0:notes"/>
          <p:cNvSpPr txBox="1"/>
          <p:nvPr>
            <p:ph idx="1" type="body"/>
          </p:nvPr>
        </p:nvSpPr>
        <p:spPr>
          <a:xfrm>
            <a:off x="1371600" y="11734800"/>
            <a:ext cx="10972800" cy="960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00">
                <a:solidFill>
                  <a:schemeClr val="dk1"/>
                </a:solidFill>
                <a:latin typeface="Calibri"/>
                <a:ea typeface="Calibri"/>
                <a:cs typeface="Calibri"/>
                <a:sym typeface="Calibri"/>
              </a:rPr>
              <a:t>We currently have 1 vacancy as of September 16th. Teacher took a social worker position in Fulton County. We have interviewed 2 candidates and will have another later this week. We anticipate filling the vacancy with one of the candidates.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3: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3: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5: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5: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625e63e76f_0_1:notes"/>
          <p:cNvSpPr/>
          <p:nvPr>
            <p:ph idx="2" type="sldImg"/>
          </p:nvPr>
        </p:nvSpPr>
        <p:spPr>
          <a:xfrm>
            <a:off x="2286450" y="1828800"/>
            <a:ext cx="9144600" cy="9144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1625e63e76f_0_1: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625e63e76f_0_25:notes"/>
          <p:cNvSpPr/>
          <p:nvPr>
            <p:ph idx="2" type="sldImg"/>
          </p:nvPr>
        </p:nvSpPr>
        <p:spPr>
          <a:xfrm>
            <a:off x="2286450" y="1828800"/>
            <a:ext cx="9144600" cy="9144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1625e63e76f_0_25: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625e63e76f_0_13:notes"/>
          <p:cNvSpPr/>
          <p:nvPr>
            <p:ph idx="2" type="sldImg"/>
          </p:nvPr>
        </p:nvSpPr>
        <p:spPr>
          <a:xfrm>
            <a:off x="2286450" y="1828800"/>
            <a:ext cx="9144600" cy="9144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1625e63e76f_0_13: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6: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6: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17: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7: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8: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8: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9: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9: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20: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0: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21: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1: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2: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2: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3: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3: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4: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4: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Calibri"/>
              <a:buNone/>
            </a:pPr>
            <a:r>
              <a:rPr lang="en-US" sz="600">
                <a:solidFill>
                  <a:schemeClr val="dk1"/>
                </a:solidFill>
                <a:latin typeface="Calibri"/>
                <a:ea typeface="Calibri"/>
                <a:cs typeface="Calibri"/>
                <a:sym typeface="Calibri"/>
              </a:rPr>
              <a:t>Notes for School CIP Teams: After completing</a:t>
            </a:r>
            <a:r>
              <a:rPr lang="en-US" sz="600">
                <a:solidFill>
                  <a:schemeClr val="dk1"/>
                </a:solidFill>
                <a:latin typeface="Calibri"/>
                <a:ea typeface="Calibri"/>
                <a:cs typeface="Calibri"/>
                <a:sym typeface="Calibri"/>
              </a:rPr>
              <a:t>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sz="600">
              <a:solidFill>
                <a:schemeClr val="dk1"/>
              </a:solidFill>
              <a:latin typeface="Calibri"/>
              <a:ea typeface="Calibri"/>
              <a:cs typeface="Calibri"/>
              <a:sym typeface="Calibri"/>
            </a:endParaRPr>
          </a:p>
        </p:txBody>
      </p:sp>
      <p:sp>
        <p:nvSpPr>
          <p:cNvPr id="592" name="Google Shape;59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26: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6: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7: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7: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notes"/>
          <p:cNvSpPr/>
          <p:nvPr>
            <p:ph idx="2" type="sldImg"/>
          </p:nvPr>
        </p:nvSpPr>
        <p:spPr>
          <a:xfrm>
            <a:off x="-457200" y="3048000"/>
            <a:ext cx="14630400" cy="82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3:notes"/>
          <p:cNvSpPr txBox="1"/>
          <p:nvPr>
            <p:ph idx="1" type="body"/>
          </p:nvPr>
        </p:nvSpPr>
        <p:spPr>
          <a:xfrm>
            <a:off x="1371600" y="11734800"/>
            <a:ext cx="10972800" cy="960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28: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8: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29: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9: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30: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0: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31: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1: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2: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2: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33: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3: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notes"/>
          <p:cNvSpPr/>
          <p:nvPr>
            <p:ph idx="2" type="sldImg"/>
          </p:nvPr>
        </p:nvSpPr>
        <p:spPr>
          <a:xfrm>
            <a:off x="-457200" y="3048000"/>
            <a:ext cx="14630400" cy="82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4:notes"/>
          <p:cNvSpPr txBox="1"/>
          <p:nvPr>
            <p:ph idx="1" type="body"/>
          </p:nvPr>
        </p:nvSpPr>
        <p:spPr>
          <a:xfrm>
            <a:off x="1371600" y="11734800"/>
            <a:ext cx="10972800" cy="960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00">
                <a:solidFill>
                  <a:schemeClr val="dk1"/>
                </a:solidFill>
                <a:latin typeface="Calibri"/>
                <a:ea typeface="Calibri"/>
                <a:cs typeface="Calibri"/>
                <a:sym typeface="Calibri"/>
              </a:rPr>
              <a:t>Principals: Based on your enrollment, please give your GO Team the information on how you plan to account for any budget changes due to leveling.</a:t>
            </a:r>
            <a:endParaRPr/>
          </a:p>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Change in enrollment was a decrease from 424 students to 391. A difference of 33 students. </a:t>
            </a:r>
            <a:endParaRPr sz="600">
              <a:solidFill>
                <a:schemeClr val="dk1"/>
              </a:solidFill>
              <a:latin typeface="Calibri"/>
              <a:ea typeface="Calibri"/>
              <a:cs typeface="Calibri"/>
              <a:sym typeface="Calibri"/>
            </a:endParaRPr>
          </a:p>
          <a:p>
            <a:pPr indent="0" lvl="0" marL="0" marR="0" rtl="0" algn="l">
              <a:spcBef>
                <a:spcPts val="0"/>
              </a:spcBef>
              <a:spcAft>
                <a:spcPts val="0"/>
              </a:spcAft>
              <a:buNone/>
            </a:pPr>
            <a:br>
              <a:rPr lang="en-US" sz="600">
                <a:solidFill>
                  <a:schemeClr val="dk1"/>
                </a:solidFill>
                <a:latin typeface="Calibri"/>
                <a:ea typeface="Calibri"/>
                <a:cs typeface="Calibri"/>
                <a:sym typeface="Calibri"/>
              </a:rPr>
            </a:br>
            <a:endParaRPr sz="6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notes"/>
          <p:cNvSpPr/>
          <p:nvPr>
            <p:ph idx="2" type="sldImg"/>
          </p:nvPr>
        </p:nvSpPr>
        <p:spPr>
          <a:xfrm>
            <a:off x="-457200" y="3048000"/>
            <a:ext cx="14630400" cy="82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5:notes"/>
          <p:cNvSpPr txBox="1"/>
          <p:nvPr>
            <p:ph idx="1" type="body"/>
          </p:nvPr>
        </p:nvSpPr>
        <p:spPr>
          <a:xfrm>
            <a:off x="1371600" y="11734800"/>
            <a:ext cx="10972800" cy="960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6:notes"/>
          <p:cNvSpPr/>
          <p:nvPr>
            <p:ph idx="2" type="sldImg"/>
          </p:nvPr>
        </p:nvSpPr>
        <p:spPr>
          <a:xfrm>
            <a:off x="-457200" y="3048000"/>
            <a:ext cx="14630400" cy="82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6:notes"/>
          <p:cNvSpPr txBox="1"/>
          <p:nvPr>
            <p:ph idx="1" type="body"/>
          </p:nvPr>
        </p:nvSpPr>
        <p:spPr>
          <a:xfrm>
            <a:off x="1371600" y="11734800"/>
            <a:ext cx="10972800" cy="960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00">
                <a:solidFill>
                  <a:schemeClr val="dk1"/>
                </a:solidFill>
                <a:latin typeface="Calibri"/>
                <a:ea typeface="Calibri"/>
                <a:cs typeface="Calibri"/>
                <a:sym typeface="Calibri"/>
              </a:rPr>
              <a:t>We lost one unit, however we did not lose any teachers. The vacant 5th grade position was used for leveling. Leveling did not impact teacher vacancies. </a:t>
            </a:r>
            <a:endParaRPr sz="600">
              <a:solidFill>
                <a:schemeClr val="dk1"/>
              </a:solidFill>
              <a:latin typeface="Calibri"/>
              <a:ea typeface="Calibri"/>
              <a:cs typeface="Calibri"/>
              <a:sym typeface="Calibri"/>
            </a:endParaRPr>
          </a:p>
          <a:p>
            <a:pPr indent="0" lvl="0" marL="0" marR="0" rtl="0" algn="l">
              <a:spcBef>
                <a:spcPts val="0"/>
              </a:spcBef>
              <a:spcAft>
                <a:spcPts val="0"/>
              </a:spcAft>
              <a:buNone/>
            </a:pPr>
            <a:br>
              <a:rPr lang="en-US" sz="600">
                <a:solidFill>
                  <a:schemeClr val="dk1"/>
                </a:solidFill>
                <a:latin typeface="Calibri"/>
                <a:ea typeface="Calibri"/>
                <a:cs typeface="Calibri"/>
                <a:sym typeface="Calibri"/>
              </a:rPr>
            </a:br>
            <a:endParaRPr sz="6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7:notes"/>
          <p:cNvSpPr/>
          <p:nvPr>
            <p:ph idx="2" type="sldImg"/>
          </p:nvPr>
        </p:nvSpPr>
        <p:spPr>
          <a:xfrm>
            <a:off x="-457200" y="3048000"/>
            <a:ext cx="14630400" cy="822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7:notes"/>
          <p:cNvSpPr txBox="1"/>
          <p:nvPr>
            <p:ph idx="1" type="body"/>
          </p:nvPr>
        </p:nvSpPr>
        <p:spPr>
          <a:xfrm>
            <a:off x="1371600" y="11734800"/>
            <a:ext cx="10972800" cy="960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00">
                <a:solidFill>
                  <a:schemeClr val="dk1"/>
                </a:solidFill>
                <a:latin typeface="Calibri"/>
                <a:ea typeface="Calibri"/>
                <a:cs typeface="Calibri"/>
                <a:sym typeface="Calibri"/>
              </a:rPr>
              <a:t>Principals: Based on your enrollment, please give your GO Team the information on how you plan to account for any budget changes due to leveling.</a:t>
            </a:r>
            <a:endParaRPr/>
          </a:p>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Change in enrollment was a decrease from 424 students to 391. A difference of 33 students. We lost one unit, however we did not lose any teachers. The vacant 5th grade position was used for leveling. Leveling did not impact teacher vacancies. </a:t>
            </a:r>
            <a:endParaRPr sz="600">
              <a:solidFill>
                <a:schemeClr val="dk1"/>
              </a:solidFill>
              <a:latin typeface="Calibri"/>
              <a:ea typeface="Calibri"/>
              <a:cs typeface="Calibri"/>
              <a:sym typeface="Calibri"/>
            </a:endParaRPr>
          </a:p>
          <a:p>
            <a:pPr indent="0" lvl="0" marL="0" marR="0" rtl="0" algn="l">
              <a:spcBef>
                <a:spcPts val="0"/>
              </a:spcBef>
              <a:spcAft>
                <a:spcPts val="0"/>
              </a:spcAft>
              <a:buNone/>
            </a:pPr>
            <a:br>
              <a:rPr lang="en-US" sz="600">
                <a:solidFill>
                  <a:schemeClr val="dk1"/>
                </a:solidFill>
                <a:latin typeface="Calibri"/>
                <a:ea typeface="Calibri"/>
                <a:cs typeface="Calibri"/>
                <a:sym typeface="Calibri"/>
              </a:rPr>
            </a:br>
            <a:endParaRPr sz="6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8: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8: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0: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0: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 name="Shape 10"/>
        <p:cNvGrpSpPr/>
        <p:nvPr/>
      </p:nvGrpSpPr>
      <p:grpSpPr>
        <a:xfrm>
          <a:off x="0" y="0"/>
          <a:ext cx="0" cy="0"/>
          <a:chOff x="0" y="0"/>
          <a:chExt cx="0" cy="0"/>
        </a:xfrm>
      </p:grpSpPr>
      <p:sp>
        <p:nvSpPr>
          <p:cNvPr descr="preencoded.png" id="11" name="Google Shape;11;p2"/>
          <p:cNvSpPr/>
          <p:nvPr/>
        </p:nvSpPr>
        <p:spPr>
          <a:xfrm>
            <a:off x="0" y="0"/>
            <a:ext cx="5295900" cy="6877050"/>
          </a:xfrm>
          <a:custGeom>
            <a:rect b="b" l="l" r="r" t="t"/>
            <a:pathLst>
              <a:path extrusionOk="0" h="6877050" w="5295900">
                <a:moveTo>
                  <a:pt x="0" y="0"/>
                </a:moveTo>
                <a:lnTo>
                  <a:pt x="5295900" y="0"/>
                </a:lnTo>
                <a:lnTo>
                  <a:pt x="5295900" y="6877050"/>
                </a:lnTo>
                <a:lnTo>
                  <a:pt x="0" y="687705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12" name="Google Shape;12;p2"/>
          <p:cNvSpPr/>
          <p:nvPr/>
        </p:nvSpPr>
        <p:spPr>
          <a:xfrm>
            <a:off x="1600201" y="1153228"/>
            <a:ext cx="9191625" cy="5704772"/>
          </a:xfrm>
          <a:custGeom>
            <a:rect b="b" l="l" r="r" t="t"/>
            <a:pathLst>
              <a:path extrusionOk="0" h="5704772" w="9191625">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13" name="Google Shape;13;p2"/>
          <p:cNvSpPr/>
          <p:nvPr/>
        </p:nvSpPr>
        <p:spPr>
          <a:xfrm>
            <a:off x="2795588" y="0"/>
            <a:ext cx="6803142" cy="5396474"/>
          </a:xfrm>
          <a:custGeom>
            <a:rect b="b" l="l" r="r" t="t"/>
            <a:pathLst>
              <a:path extrusionOk="0" h="5396474" w="6803142">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14" name="Google Shape;14;p2"/>
          <p:cNvSpPr txBox="1"/>
          <p:nvPr>
            <p:ph type="ctrTitle"/>
          </p:nvPr>
        </p:nvSpPr>
        <p:spPr>
          <a:xfrm>
            <a:off x="3403092" y="1984248"/>
            <a:ext cx="5385816" cy="1225296"/>
          </a:xfrm>
          <a:prstGeom prst="rect">
            <a:avLst/>
          </a:prstGeom>
          <a:noFill/>
          <a:ln>
            <a:noFill/>
          </a:ln>
        </p:spPr>
        <p:txBody>
          <a:bodyPr anchorCtr="0" anchor="t" bIns="45700" lIns="91425" spcFirstLastPara="1" rIns="91425" wrap="square" tIns="0">
            <a:noAutofit/>
          </a:bodyPr>
          <a:lstStyle>
            <a:lvl1pPr lvl="0" algn="ctr">
              <a:lnSpc>
                <a:spcPct val="110795"/>
              </a:lnSpc>
              <a:spcBef>
                <a:spcPts val="0"/>
              </a:spcBef>
              <a:spcAft>
                <a:spcPts val="0"/>
              </a:spcAft>
              <a:buClr>
                <a:schemeClr val="accent6"/>
              </a:buClr>
              <a:buSzPts val="4400"/>
              <a:buFont typeface="Arial Black"/>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4349496" y="3483864"/>
            <a:ext cx="3493008" cy="878908"/>
          </a:xfrm>
          <a:prstGeom prst="rect">
            <a:avLst/>
          </a:prstGeom>
          <a:noFill/>
          <a:ln>
            <a:noFill/>
          </a:ln>
        </p:spPr>
        <p:txBody>
          <a:bodyPr anchorCtr="0" anchor="t" bIns="0" lIns="0" spcFirstLastPara="1" rIns="0" wrap="square" tIns="0">
            <a:noAutofit/>
          </a:bodyPr>
          <a:lstStyle>
            <a:lvl1pPr lvl="0" algn="ctr">
              <a:lnSpc>
                <a:spcPct val="100000"/>
              </a:lnSpc>
              <a:spcBef>
                <a:spcPts val="360"/>
              </a:spcBef>
              <a:spcAft>
                <a:spcPts val="0"/>
              </a:spcAft>
              <a:buClr>
                <a:schemeClr val="accent6"/>
              </a:buClr>
              <a:buSzPts val="2400"/>
              <a:buNone/>
              <a:defRPr sz="2400"/>
            </a:lvl1pPr>
            <a:lvl2pPr lvl="1" algn="ctr">
              <a:lnSpc>
                <a:spcPct val="100000"/>
              </a:lnSpc>
              <a:spcBef>
                <a:spcPts val="360"/>
              </a:spcBef>
              <a:spcAft>
                <a:spcPts val="0"/>
              </a:spcAft>
              <a:buClr>
                <a:schemeClr val="accent6"/>
              </a:buClr>
              <a:buSzPts val="2000"/>
              <a:buNone/>
              <a:defRPr sz="2000"/>
            </a:lvl2pPr>
            <a:lvl3pPr lvl="2" algn="ctr">
              <a:lnSpc>
                <a:spcPct val="100000"/>
              </a:lnSpc>
              <a:spcBef>
                <a:spcPts val="360"/>
              </a:spcBef>
              <a:spcAft>
                <a:spcPts val="0"/>
              </a:spcAft>
              <a:buClr>
                <a:schemeClr val="accent6"/>
              </a:buClr>
              <a:buSzPts val="1800"/>
              <a:buNone/>
              <a:defRPr sz="1800"/>
            </a:lvl3pPr>
            <a:lvl4pPr lvl="3" algn="ctr">
              <a:lnSpc>
                <a:spcPct val="100000"/>
              </a:lnSpc>
              <a:spcBef>
                <a:spcPts val="360"/>
              </a:spcBef>
              <a:spcAft>
                <a:spcPts val="0"/>
              </a:spcAft>
              <a:buClr>
                <a:schemeClr val="accent6"/>
              </a:buClr>
              <a:buSzPts val="1600"/>
              <a:buNone/>
              <a:defRPr sz="1600"/>
            </a:lvl4pPr>
            <a:lvl5pPr lvl="4" algn="ctr">
              <a:lnSpc>
                <a:spcPct val="100000"/>
              </a:lnSpc>
              <a:spcBef>
                <a:spcPts val="360"/>
              </a:spcBef>
              <a:spcAft>
                <a:spcPts val="0"/>
              </a:spcAft>
              <a:buClr>
                <a:schemeClr val="accent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80" name="Shape 80"/>
        <p:cNvGrpSpPr/>
        <p:nvPr/>
      </p:nvGrpSpPr>
      <p:grpSpPr>
        <a:xfrm>
          <a:off x="0" y="0"/>
          <a:ext cx="0" cy="0"/>
          <a:chOff x="0" y="0"/>
          <a:chExt cx="0" cy="0"/>
        </a:xfrm>
      </p:grpSpPr>
      <p:sp>
        <p:nvSpPr>
          <p:cNvPr id="81" name="Google Shape;81;p11"/>
          <p:cNvSpPr txBox="1"/>
          <p:nvPr>
            <p:ph type="title"/>
          </p:nvPr>
        </p:nvSpPr>
        <p:spPr>
          <a:xfrm>
            <a:off x="4389120" y="2395728"/>
            <a:ext cx="7013448" cy="162763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6"/>
              </a:buClr>
              <a:buSzPts val="3300"/>
              <a:buFont typeface="Arial"/>
              <a:buNone/>
              <a:defRPr b="1" sz="33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1"/>
          <p:cNvSpPr txBox="1"/>
          <p:nvPr>
            <p:ph idx="1" type="body"/>
          </p:nvPr>
        </p:nvSpPr>
        <p:spPr>
          <a:xfrm>
            <a:off x="3611880" y="1984248"/>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360"/>
              </a:spcBef>
              <a:spcAft>
                <a:spcPts val="0"/>
              </a:spcAft>
              <a:buClr>
                <a:schemeClr val="accent6"/>
              </a:buClr>
              <a:buSzPts val="10000"/>
              <a:buNone/>
              <a:defRPr b="1" sz="100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1"/>
          <p:cNvSpPr txBox="1"/>
          <p:nvPr>
            <p:ph idx="2" type="body"/>
          </p:nvPr>
        </p:nvSpPr>
        <p:spPr>
          <a:xfrm>
            <a:off x="4389120" y="4308475"/>
            <a:ext cx="3932238" cy="5889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60"/>
              </a:spcBef>
              <a:spcAft>
                <a:spcPts val="0"/>
              </a:spcAft>
              <a:buClr>
                <a:schemeClr val="accent6"/>
              </a:buClr>
              <a:buSzPts val="2400"/>
              <a:buNone/>
              <a:defRPr sz="24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1"/>
          <p:cNvSpPr txBox="1"/>
          <p:nvPr>
            <p:ph idx="3" type="body"/>
          </p:nvPr>
        </p:nvSpPr>
        <p:spPr>
          <a:xfrm>
            <a:off x="9500616" y="3209544"/>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360"/>
              </a:spcBef>
              <a:spcAft>
                <a:spcPts val="0"/>
              </a:spcAft>
              <a:buClr>
                <a:schemeClr val="accent6"/>
              </a:buClr>
              <a:buSzPts val="10000"/>
              <a:buNone/>
              <a:defRPr b="1" sz="100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descr="preencoded.png" id="85" name="Google Shape;85;p11"/>
          <p:cNvSpPr/>
          <p:nvPr/>
        </p:nvSpPr>
        <p:spPr>
          <a:xfrm>
            <a:off x="-7117" y="0"/>
            <a:ext cx="2550985" cy="6858000"/>
          </a:xfrm>
          <a:custGeom>
            <a:rect b="b" l="l" r="r" t="t"/>
            <a:pathLst>
              <a:path extrusionOk="0" h="6858000" w="2550985">
                <a:moveTo>
                  <a:pt x="2550985" y="0"/>
                </a:moveTo>
                <a:lnTo>
                  <a:pt x="0" y="0"/>
                </a:lnTo>
                <a:lnTo>
                  <a:pt x="0" y="6858000"/>
                </a:lnTo>
                <a:lnTo>
                  <a:pt x="2550985" y="6858000"/>
                </a:lnTo>
                <a:lnTo>
                  <a:pt x="255098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86" name="Google Shape;86;p11"/>
          <p:cNvSpPr/>
          <p:nvPr/>
        </p:nvSpPr>
        <p:spPr>
          <a:xfrm>
            <a:off x="-9415" y="0"/>
            <a:ext cx="2548591" cy="2555628"/>
          </a:xfrm>
          <a:custGeom>
            <a:rect b="b" l="l" r="r" t="t"/>
            <a:pathLst>
              <a:path extrusionOk="0" h="2555628" w="2548591">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descr="preencoded.png" id="87" name="Google Shape;87;p11"/>
          <p:cNvSpPr/>
          <p:nvPr/>
        </p:nvSpPr>
        <p:spPr>
          <a:xfrm>
            <a:off x="2543868" y="0"/>
            <a:ext cx="2560340" cy="2560340"/>
          </a:xfrm>
          <a:custGeom>
            <a:rect b="b" l="l" r="r" t="t"/>
            <a:pathLst>
              <a:path extrusionOk="0" h="2560340" w="2560340">
                <a:moveTo>
                  <a:pt x="0" y="2560340"/>
                </a:moveTo>
                <a:cubicBezTo>
                  <a:pt x="1414079" y="2560340"/>
                  <a:pt x="2560340" y="1414079"/>
                  <a:pt x="2560340" y="0"/>
                </a:cubicBezTo>
                <a:lnTo>
                  <a:pt x="0" y="0"/>
                </a:lnTo>
                <a:lnTo>
                  <a:pt x="0" y="25603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88" name="Google Shape;88;p11"/>
          <p:cNvSpPr/>
          <p:nvPr/>
        </p:nvSpPr>
        <p:spPr>
          <a:xfrm flipH="1">
            <a:off x="2535251" y="4308466"/>
            <a:ext cx="2550984" cy="2560441"/>
          </a:xfrm>
          <a:custGeom>
            <a:rect b="b" l="l" r="r" t="t"/>
            <a:pathLst>
              <a:path extrusionOk="0" h="1083" w="1079">
                <a:moveTo>
                  <a:pt x="0" y="1083"/>
                </a:moveTo>
                <a:lnTo>
                  <a:pt x="1079" y="1083"/>
                </a:lnTo>
                <a:lnTo>
                  <a:pt x="1079" y="0"/>
                </a:lnTo>
                <a:lnTo>
                  <a:pt x="0" y="108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89" name="Google Shape;89;p11"/>
          <p:cNvSpPr/>
          <p:nvPr/>
        </p:nvSpPr>
        <p:spPr>
          <a:xfrm flipH="1">
            <a:off x="-10617" y="4308466"/>
            <a:ext cx="2550984" cy="2560441"/>
          </a:xfrm>
          <a:custGeom>
            <a:rect b="b" l="l" r="r" t="t"/>
            <a:pathLst>
              <a:path extrusionOk="0" h="1083" w="1079">
                <a:moveTo>
                  <a:pt x="0" y="1083"/>
                </a:moveTo>
                <a:lnTo>
                  <a:pt x="1079" y="1083"/>
                </a:lnTo>
                <a:lnTo>
                  <a:pt x="1079" y="0"/>
                </a:lnTo>
                <a:lnTo>
                  <a:pt x="0" y="108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90" name="Google Shape;90;p1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4">
  <p:cSld name="Team x4">
    <p:spTree>
      <p:nvGrpSpPr>
        <p:cNvPr id="91" name="Shape 91"/>
        <p:cNvGrpSpPr/>
        <p:nvPr/>
      </p:nvGrpSpPr>
      <p:grpSpPr>
        <a:xfrm>
          <a:off x="0" y="0"/>
          <a:ext cx="0" cy="0"/>
          <a:chOff x="0" y="0"/>
          <a:chExt cx="0" cy="0"/>
        </a:xfrm>
      </p:grpSpPr>
      <p:sp>
        <p:nvSpPr>
          <p:cNvPr id="92" name="Google Shape;92;p12"/>
          <p:cNvSpPr/>
          <p:nvPr/>
        </p:nvSpPr>
        <p:spPr>
          <a:xfrm>
            <a:off x="-24064" y="3390900"/>
            <a:ext cx="12216063" cy="3467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50">
              <a:solidFill>
                <a:schemeClr val="lt1"/>
              </a:solidFill>
              <a:latin typeface="EB Garamond"/>
              <a:ea typeface="EB Garamond"/>
              <a:cs typeface="EB Garamond"/>
              <a:sym typeface="EB Garamond"/>
            </a:endParaRPr>
          </a:p>
        </p:txBody>
      </p:sp>
      <p:sp>
        <p:nvSpPr>
          <p:cNvPr id="93" name="Google Shape;93;p12"/>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95" name="Google Shape;95;p12"/>
          <p:cNvSpPr/>
          <p:nvPr>
            <p:ph idx="2" type="pic"/>
          </p:nvPr>
        </p:nvSpPr>
        <p:spPr>
          <a:xfrm>
            <a:off x="758905" y="2392023"/>
            <a:ext cx="2596896" cy="2596896"/>
          </a:xfrm>
          <a:prstGeom prst="rect">
            <a:avLst/>
          </a:prstGeom>
          <a:solidFill>
            <a:srgbClr val="4BE777"/>
          </a:solidFill>
          <a:ln>
            <a:noFill/>
          </a:ln>
        </p:spPr>
      </p:sp>
      <p:sp>
        <p:nvSpPr>
          <p:cNvPr id="96" name="Google Shape;96;p12"/>
          <p:cNvSpPr txBox="1"/>
          <p:nvPr>
            <p:ph idx="1" type="body"/>
          </p:nvPr>
        </p:nvSpPr>
        <p:spPr>
          <a:xfrm>
            <a:off x="758905" y="4989515"/>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12"/>
          <p:cNvSpPr txBox="1"/>
          <p:nvPr>
            <p:ph idx="3" type="body"/>
          </p:nvPr>
        </p:nvSpPr>
        <p:spPr>
          <a:xfrm>
            <a:off x="916885" y="5599755"/>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400"/>
              <a:buNone/>
              <a:defRPr sz="14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12"/>
          <p:cNvSpPr/>
          <p:nvPr>
            <p:ph idx="4" type="pic"/>
          </p:nvPr>
        </p:nvSpPr>
        <p:spPr>
          <a:xfrm>
            <a:off x="3517361" y="2392619"/>
            <a:ext cx="2596896" cy="2596896"/>
          </a:xfrm>
          <a:prstGeom prst="rect">
            <a:avLst/>
          </a:prstGeom>
          <a:solidFill>
            <a:srgbClr val="4BE777"/>
          </a:solidFill>
          <a:ln>
            <a:noFill/>
          </a:ln>
        </p:spPr>
      </p:sp>
      <p:sp>
        <p:nvSpPr>
          <p:cNvPr id="99" name="Google Shape;99;p12"/>
          <p:cNvSpPr txBox="1"/>
          <p:nvPr>
            <p:ph idx="5" type="body"/>
          </p:nvPr>
        </p:nvSpPr>
        <p:spPr>
          <a:xfrm>
            <a:off x="3516747" y="4990111"/>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12"/>
          <p:cNvSpPr txBox="1"/>
          <p:nvPr>
            <p:ph idx="6" type="body"/>
          </p:nvPr>
        </p:nvSpPr>
        <p:spPr>
          <a:xfrm>
            <a:off x="3674073" y="5600351"/>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400"/>
              <a:buNone/>
              <a:defRPr sz="14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2"/>
          <p:cNvSpPr/>
          <p:nvPr>
            <p:ph idx="7" type="pic"/>
          </p:nvPr>
        </p:nvSpPr>
        <p:spPr>
          <a:xfrm>
            <a:off x="6275817" y="2393215"/>
            <a:ext cx="2596896" cy="2596896"/>
          </a:xfrm>
          <a:prstGeom prst="rect">
            <a:avLst/>
          </a:prstGeom>
          <a:solidFill>
            <a:srgbClr val="4BE777"/>
          </a:solidFill>
          <a:ln>
            <a:noFill/>
          </a:ln>
        </p:spPr>
      </p:sp>
      <p:sp>
        <p:nvSpPr>
          <p:cNvPr id="102" name="Google Shape;102;p12"/>
          <p:cNvSpPr txBox="1"/>
          <p:nvPr>
            <p:ph idx="8" type="body"/>
          </p:nvPr>
        </p:nvSpPr>
        <p:spPr>
          <a:xfrm>
            <a:off x="6274589"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2"/>
          <p:cNvSpPr txBox="1"/>
          <p:nvPr>
            <p:ph idx="9" type="body"/>
          </p:nvPr>
        </p:nvSpPr>
        <p:spPr>
          <a:xfrm>
            <a:off x="6432529" y="5600947"/>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400"/>
              <a:buNone/>
              <a:defRPr sz="14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12"/>
          <p:cNvSpPr/>
          <p:nvPr>
            <p:ph idx="13" type="pic"/>
          </p:nvPr>
        </p:nvSpPr>
        <p:spPr>
          <a:xfrm>
            <a:off x="9034272" y="2393215"/>
            <a:ext cx="2596896" cy="2596896"/>
          </a:xfrm>
          <a:prstGeom prst="rect">
            <a:avLst/>
          </a:prstGeom>
          <a:solidFill>
            <a:srgbClr val="4BE777"/>
          </a:solidFill>
          <a:ln>
            <a:noFill/>
          </a:ln>
        </p:spPr>
      </p:sp>
      <p:sp>
        <p:nvSpPr>
          <p:cNvPr id="105" name="Google Shape;105;p12"/>
          <p:cNvSpPr txBox="1"/>
          <p:nvPr>
            <p:ph idx="14" type="body"/>
          </p:nvPr>
        </p:nvSpPr>
        <p:spPr>
          <a:xfrm>
            <a:off x="9032431"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12"/>
          <p:cNvSpPr txBox="1"/>
          <p:nvPr>
            <p:ph idx="15" type="body"/>
          </p:nvPr>
        </p:nvSpPr>
        <p:spPr>
          <a:xfrm>
            <a:off x="9190984" y="5600947"/>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400"/>
              <a:buNone/>
              <a:defRPr sz="14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8">
  <p:cSld name="Team x8">
    <p:spTree>
      <p:nvGrpSpPr>
        <p:cNvPr id="107" name="Shape 107"/>
        <p:cNvGrpSpPr/>
        <p:nvPr/>
      </p:nvGrpSpPr>
      <p:grpSpPr>
        <a:xfrm>
          <a:off x="0" y="0"/>
          <a:ext cx="0" cy="0"/>
          <a:chOff x="0" y="0"/>
          <a:chExt cx="0" cy="0"/>
        </a:xfrm>
      </p:grpSpPr>
      <p:sp>
        <p:nvSpPr>
          <p:cNvPr id="108" name="Google Shape;108;p13"/>
          <p:cNvSpPr txBox="1"/>
          <p:nvPr>
            <p:ph type="title"/>
          </p:nvPr>
        </p:nvSpPr>
        <p:spPr>
          <a:xfrm>
            <a:off x="758952" y="539496"/>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10" name="Google Shape;110;p13"/>
          <p:cNvSpPr/>
          <p:nvPr>
            <p:ph idx="2" type="pic"/>
          </p:nvPr>
        </p:nvSpPr>
        <p:spPr>
          <a:xfrm>
            <a:off x="1271016" y="1545336"/>
            <a:ext cx="2029968" cy="1828800"/>
          </a:xfrm>
          <a:prstGeom prst="rect">
            <a:avLst/>
          </a:prstGeom>
          <a:solidFill>
            <a:srgbClr val="4BE777"/>
          </a:solidFill>
          <a:ln>
            <a:noFill/>
          </a:ln>
        </p:spPr>
      </p:sp>
      <p:sp>
        <p:nvSpPr>
          <p:cNvPr id="111" name="Google Shape;111;p13"/>
          <p:cNvSpPr txBox="1"/>
          <p:nvPr>
            <p:ph idx="1" type="body"/>
          </p:nvPr>
        </p:nvSpPr>
        <p:spPr>
          <a:xfrm>
            <a:off x="1271016"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400"/>
              <a:buNone/>
              <a:defRPr b="1" sz="14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3"/>
          <p:cNvSpPr txBox="1"/>
          <p:nvPr>
            <p:ph idx="3" type="body"/>
          </p:nvPr>
        </p:nvSpPr>
        <p:spPr>
          <a:xfrm>
            <a:off x="1271016"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200"/>
              <a:buNone/>
              <a:defRPr sz="12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13"/>
          <p:cNvSpPr/>
          <p:nvPr>
            <p:ph idx="4" type="pic"/>
          </p:nvPr>
        </p:nvSpPr>
        <p:spPr>
          <a:xfrm>
            <a:off x="1271016" y="4144264"/>
            <a:ext cx="2029968" cy="1828800"/>
          </a:xfrm>
          <a:prstGeom prst="rect">
            <a:avLst/>
          </a:prstGeom>
          <a:solidFill>
            <a:srgbClr val="4BE777"/>
          </a:solidFill>
          <a:ln>
            <a:noFill/>
          </a:ln>
        </p:spPr>
      </p:sp>
      <p:sp>
        <p:nvSpPr>
          <p:cNvPr id="114" name="Google Shape;114;p13"/>
          <p:cNvSpPr txBox="1"/>
          <p:nvPr>
            <p:ph idx="5" type="body"/>
          </p:nvPr>
        </p:nvSpPr>
        <p:spPr>
          <a:xfrm>
            <a:off x="1271016"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400"/>
              <a:buNone/>
              <a:defRPr b="1" sz="14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13"/>
          <p:cNvSpPr txBox="1"/>
          <p:nvPr>
            <p:ph idx="6" type="body"/>
          </p:nvPr>
        </p:nvSpPr>
        <p:spPr>
          <a:xfrm>
            <a:off x="1271016"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200"/>
              <a:buNone/>
              <a:defRPr sz="12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13"/>
          <p:cNvSpPr/>
          <p:nvPr>
            <p:ph idx="7" type="pic"/>
          </p:nvPr>
        </p:nvSpPr>
        <p:spPr>
          <a:xfrm>
            <a:off x="3828288" y="1545336"/>
            <a:ext cx="2029968" cy="1828800"/>
          </a:xfrm>
          <a:prstGeom prst="rect">
            <a:avLst/>
          </a:prstGeom>
          <a:solidFill>
            <a:srgbClr val="4BE777"/>
          </a:solidFill>
          <a:ln>
            <a:noFill/>
          </a:ln>
        </p:spPr>
      </p:sp>
      <p:sp>
        <p:nvSpPr>
          <p:cNvPr id="117" name="Google Shape;117;p13"/>
          <p:cNvSpPr txBox="1"/>
          <p:nvPr>
            <p:ph idx="8" type="body"/>
          </p:nvPr>
        </p:nvSpPr>
        <p:spPr>
          <a:xfrm>
            <a:off x="3828288"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400"/>
              <a:buNone/>
              <a:defRPr b="1" sz="14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13"/>
          <p:cNvSpPr txBox="1"/>
          <p:nvPr>
            <p:ph idx="9" type="body"/>
          </p:nvPr>
        </p:nvSpPr>
        <p:spPr>
          <a:xfrm>
            <a:off x="3828288"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200"/>
              <a:buNone/>
              <a:defRPr sz="12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3"/>
          <p:cNvSpPr/>
          <p:nvPr>
            <p:ph idx="13" type="pic"/>
          </p:nvPr>
        </p:nvSpPr>
        <p:spPr>
          <a:xfrm>
            <a:off x="3828288" y="4144264"/>
            <a:ext cx="2029968" cy="1828800"/>
          </a:xfrm>
          <a:prstGeom prst="rect">
            <a:avLst/>
          </a:prstGeom>
          <a:solidFill>
            <a:srgbClr val="4BE777"/>
          </a:solidFill>
          <a:ln>
            <a:noFill/>
          </a:ln>
        </p:spPr>
      </p:sp>
      <p:sp>
        <p:nvSpPr>
          <p:cNvPr id="120" name="Google Shape;120;p13"/>
          <p:cNvSpPr txBox="1"/>
          <p:nvPr>
            <p:ph idx="14" type="body"/>
          </p:nvPr>
        </p:nvSpPr>
        <p:spPr>
          <a:xfrm>
            <a:off x="3828288"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400"/>
              <a:buNone/>
              <a:defRPr b="1" sz="14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3"/>
          <p:cNvSpPr txBox="1"/>
          <p:nvPr>
            <p:ph idx="15" type="body"/>
          </p:nvPr>
        </p:nvSpPr>
        <p:spPr>
          <a:xfrm>
            <a:off x="3828288"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200"/>
              <a:buNone/>
              <a:defRPr sz="12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13"/>
          <p:cNvSpPr/>
          <p:nvPr>
            <p:ph idx="16" type="pic"/>
          </p:nvPr>
        </p:nvSpPr>
        <p:spPr>
          <a:xfrm>
            <a:off x="6385560" y="1545336"/>
            <a:ext cx="2029968" cy="1828800"/>
          </a:xfrm>
          <a:prstGeom prst="rect">
            <a:avLst/>
          </a:prstGeom>
          <a:solidFill>
            <a:srgbClr val="4BE777"/>
          </a:solidFill>
          <a:ln>
            <a:noFill/>
          </a:ln>
        </p:spPr>
      </p:sp>
      <p:sp>
        <p:nvSpPr>
          <p:cNvPr id="123" name="Google Shape;123;p13"/>
          <p:cNvSpPr txBox="1"/>
          <p:nvPr>
            <p:ph idx="17" type="body"/>
          </p:nvPr>
        </p:nvSpPr>
        <p:spPr>
          <a:xfrm>
            <a:off x="6385560"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400"/>
              <a:buNone/>
              <a:defRPr b="1" sz="14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13"/>
          <p:cNvSpPr txBox="1"/>
          <p:nvPr>
            <p:ph idx="18" type="body"/>
          </p:nvPr>
        </p:nvSpPr>
        <p:spPr>
          <a:xfrm>
            <a:off x="6385560"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200"/>
              <a:buNone/>
              <a:defRPr sz="12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13"/>
          <p:cNvSpPr/>
          <p:nvPr>
            <p:ph idx="19" type="pic"/>
          </p:nvPr>
        </p:nvSpPr>
        <p:spPr>
          <a:xfrm>
            <a:off x="6385560" y="4144264"/>
            <a:ext cx="2029968" cy="1828800"/>
          </a:xfrm>
          <a:prstGeom prst="rect">
            <a:avLst/>
          </a:prstGeom>
          <a:solidFill>
            <a:srgbClr val="4BE777"/>
          </a:solidFill>
          <a:ln>
            <a:noFill/>
          </a:ln>
        </p:spPr>
      </p:sp>
      <p:sp>
        <p:nvSpPr>
          <p:cNvPr id="126" name="Google Shape;126;p13"/>
          <p:cNvSpPr txBox="1"/>
          <p:nvPr>
            <p:ph idx="20" type="body"/>
          </p:nvPr>
        </p:nvSpPr>
        <p:spPr>
          <a:xfrm>
            <a:off x="6385560"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400"/>
              <a:buNone/>
              <a:defRPr b="1" sz="14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13"/>
          <p:cNvSpPr txBox="1"/>
          <p:nvPr>
            <p:ph idx="21" type="body"/>
          </p:nvPr>
        </p:nvSpPr>
        <p:spPr>
          <a:xfrm>
            <a:off x="6385560"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200"/>
              <a:buNone/>
              <a:defRPr sz="12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13"/>
          <p:cNvSpPr/>
          <p:nvPr>
            <p:ph idx="22" type="pic"/>
          </p:nvPr>
        </p:nvSpPr>
        <p:spPr>
          <a:xfrm>
            <a:off x="8942832" y="1545336"/>
            <a:ext cx="2029968" cy="1828800"/>
          </a:xfrm>
          <a:prstGeom prst="rect">
            <a:avLst/>
          </a:prstGeom>
          <a:solidFill>
            <a:srgbClr val="4BE777"/>
          </a:solidFill>
          <a:ln>
            <a:noFill/>
          </a:ln>
        </p:spPr>
      </p:sp>
      <p:sp>
        <p:nvSpPr>
          <p:cNvPr id="129" name="Google Shape;129;p13"/>
          <p:cNvSpPr txBox="1"/>
          <p:nvPr>
            <p:ph idx="23" type="body"/>
          </p:nvPr>
        </p:nvSpPr>
        <p:spPr>
          <a:xfrm>
            <a:off x="8942832"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400"/>
              <a:buNone/>
              <a:defRPr b="1" sz="14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13"/>
          <p:cNvSpPr txBox="1"/>
          <p:nvPr>
            <p:ph idx="24" type="body"/>
          </p:nvPr>
        </p:nvSpPr>
        <p:spPr>
          <a:xfrm>
            <a:off x="8942832"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200"/>
              <a:buNone/>
              <a:defRPr sz="12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13"/>
          <p:cNvSpPr/>
          <p:nvPr>
            <p:ph idx="25" type="pic"/>
          </p:nvPr>
        </p:nvSpPr>
        <p:spPr>
          <a:xfrm>
            <a:off x="8942832" y="4144264"/>
            <a:ext cx="2029968" cy="1828800"/>
          </a:xfrm>
          <a:prstGeom prst="rect">
            <a:avLst/>
          </a:prstGeom>
          <a:solidFill>
            <a:srgbClr val="4BE777"/>
          </a:solidFill>
          <a:ln>
            <a:noFill/>
          </a:ln>
        </p:spPr>
      </p:sp>
      <p:sp>
        <p:nvSpPr>
          <p:cNvPr id="132" name="Google Shape;132;p13"/>
          <p:cNvSpPr txBox="1"/>
          <p:nvPr>
            <p:ph idx="26" type="body"/>
          </p:nvPr>
        </p:nvSpPr>
        <p:spPr>
          <a:xfrm>
            <a:off x="8942832"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400"/>
              <a:buNone/>
              <a:defRPr b="1" sz="14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13"/>
          <p:cNvSpPr txBox="1"/>
          <p:nvPr>
            <p:ph idx="27" type="body"/>
          </p:nvPr>
        </p:nvSpPr>
        <p:spPr>
          <a:xfrm>
            <a:off x="8942832"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200"/>
              <a:buNone/>
              <a:defRPr sz="12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olumn">
  <p:cSld name="5 Column">
    <p:spTree>
      <p:nvGrpSpPr>
        <p:cNvPr id="134" name="Shape 134"/>
        <p:cNvGrpSpPr/>
        <p:nvPr/>
      </p:nvGrpSpPr>
      <p:grpSpPr>
        <a:xfrm>
          <a:off x="0" y="0"/>
          <a:ext cx="0" cy="0"/>
          <a:chOff x="0" y="0"/>
          <a:chExt cx="0" cy="0"/>
        </a:xfrm>
      </p:grpSpPr>
      <p:sp>
        <p:nvSpPr>
          <p:cNvPr id="135" name="Google Shape;135;p14"/>
          <p:cNvSpPr/>
          <p:nvPr/>
        </p:nvSpPr>
        <p:spPr>
          <a:xfrm>
            <a:off x="685338"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EB Garamond"/>
              <a:ea typeface="EB Garamond"/>
              <a:cs typeface="EB Garamond"/>
              <a:sym typeface="EB Garamond"/>
            </a:endParaRPr>
          </a:p>
        </p:txBody>
      </p:sp>
      <p:sp>
        <p:nvSpPr>
          <p:cNvPr id="136" name="Google Shape;136;p14"/>
          <p:cNvSpPr/>
          <p:nvPr/>
        </p:nvSpPr>
        <p:spPr>
          <a:xfrm>
            <a:off x="2900911" y="3796480"/>
            <a:ext cx="2011680" cy="1517904"/>
          </a:xfrm>
          <a:prstGeom prst="rect">
            <a:avLst/>
          </a:prstGeom>
          <a:solidFill>
            <a:srgbClr val="FAEB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EB Garamond"/>
              <a:ea typeface="EB Garamond"/>
              <a:cs typeface="EB Garamond"/>
              <a:sym typeface="EB Garamond"/>
            </a:endParaRPr>
          </a:p>
        </p:txBody>
      </p:sp>
      <p:sp>
        <p:nvSpPr>
          <p:cNvPr id="137" name="Google Shape;137;p14"/>
          <p:cNvSpPr/>
          <p:nvPr/>
        </p:nvSpPr>
        <p:spPr>
          <a:xfrm>
            <a:off x="5116484"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EB Garamond"/>
              <a:ea typeface="EB Garamond"/>
              <a:cs typeface="EB Garamond"/>
              <a:sym typeface="EB Garamond"/>
            </a:endParaRPr>
          </a:p>
        </p:txBody>
      </p:sp>
      <p:sp>
        <p:nvSpPr>
          <p:cNvPr id="138" name="Google Shape;138;p14"/>
          <p:cNvSpPr/>
          <p:nvPr/>
        </p:nvSpPr>
        <p:spPr>
          <a:xfrm>
            <a:off x="954762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EB Garamond"/>
              <a:ea typeface="EB Garamond"/>
              <a:cs typeface="EB Garamond"/>
              <a:sym typeface="EB Garamond"/>
            </a:endParaRPr>
          </a:p>
        </p:txBody>
      </p:sp>
      <p:sp>
        <p:nvSpPr>
          <p:cNvPr id="139" name="Google Shape;139;p14"/>
          <p:cNvSpPr/>
          <p:nvPr/>
        </p:nvSpPr>
        <p:spPr>
          <a:xfrm>
            <a:off x="7332057" y="3796480"/>
            <a:ext cx="2011680" cy="1517904"/>
          </a:xfrm>
          <a:prstGeom prst="rect">
            <a:avLst/>
          </a:prstGeom>
          <a:solidFill>
            <a:srgbClr val="FAEB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EB Garamond"/>
              <a:ea typeface="EB Garamond"/>
              <a:cs typeface="EB Garamond"/>
              <a:sym typeface="EB Garamond"/>
            </a:endParaRPr>
          </a:p>
        </p:txBody>
      </p:sp>
      <p:sp>
        <p:nvSpPr>
          <p:cNvPr id="140" name="Google Shape;140;p14"/>
          <p:cNvSpPr txBox="1"/>
          <p:nvPr>
            <p:ph type="title"/>
          </p:nvPr>
        </p:nvSpPr>
        <p:spPr>
          <a:xfrm>
            <a:off x="758952" y="841248"/>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1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42" name="Google Shape;142;p14"/>
          <p:cNvSpPr txBox="1"/>
          <p:nvPr>
            <p:ph idx="1" type="body"/>
          </p:nvPr>
        </p:nvSpPr>
        <p:spPr>
          <a:xfrm>
            <a:off x="685338" y="2491684"/>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3" name="Google Shape;143;p14"/>
          <p:cNvSpPr/>
          <p:nvPr>
            <p:ph idx="2" type="pic"/>
          </p:nvPr>
        </p:nvSpPr>
        <p:spPr>
          <a:xfrm>
            <a:off x="1339134" y="2111058"/>
            <a:ext cx="704088" cy="704088"/>
          </a:xfrm>
          <a:prstGeom prst="ellipse">
            <a:avLst/>
          </a:prstGeom>
          <a:solidFill>
            <a:schemeClr val="accent1"/>
          </a:solidFill>
          <a:ln>
            <a:noFill/>
          </a:ln>
        </p:spPr>
      </p:sp>
      <p:sp>
        <p:nvSpPr>
          <p:cNvPr id="144" name="Google Shape;144;p14"/>
          <p:cNvSpPr txBox="1"/>
          <p:nvPr>
            <p:ph idx="3" type="body"/>
          </p:nvPr>
        </p:nvSpPr>
        <p:spPr>
          <a:xfrm>
            <a:off x="731058"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14"/>
          <p:cNvSpPr txBox="1"/>
          <p:nvPr>
            <p:ph idx="4" type="body"/>
          </p:nvPr>
        </p:nvSpPr>
        <p:spPr>
          <a:xfrm>
            <a:off x="2900910" y="2491684"/>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6" name="Google Shape;146;p14"/>
          <p:cNvSpPr/>
          <p:nvPr>
            <p:ph idx="5" type="pic"/>
          </p:nvPr>
        </p:nvSpPr>
        <p:spPr>
          <a:xfrm>
            <a:off x="3554707" y="2111058"/>
            <a:ext cx="704088" cy="704088"/>
          </a:xfrm>
          <a:prstGeom prst="ellipse">
            <a:avLst/>
          </a:prstGeom>
          <a:solidFill>
            <a:schemeClr val="accent3"/>
          </a:solidFill>
          <a:ln>
            <a:noFill/>
          </a:ln>
        </p:spPr>
      </p:sp>
      <p:sp>
        <p:nvSpPr>
          <p:cNvPr id="147" name="Google Shape;147;p14"/>
          <p:cNvSpPr txBox="1"/>
          <p:nvPr>
            <p:ph idx="6" type="body"/>
          </p:nvPr>
        </p:nvSpPr>
        <p:spPr>
          <a:xfrm>
            <a:off x="2946630"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14"/>
          <p:cNvSpPr txBox="1"/>
          <p:nvPr>
            <p:ph idx="7" type="body"/>
          </p:nvPr>
        </p:nvSpPr>
        <p:spPr>
          <a:xfrm>
            <a:off x="5116484" y="2491684"/>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9" name="Google Shape;149;p14"/>
          <p:cNvSpPr/>
          <p:nvPr>
            <p:ph idx="8" type="pic"/>
          </p:nvPr>
        </p:nvSpPr>
        <p:spPr>
          <a:xfrm>
            <a:off x="5770280" y="2111058"/>
            <a:ext cx="704088" cy="704088"/>
          </a:xfrm>
          <a:prstGeom prst="ellipse">
            <a:avLst/>
          </a:prstGeom>
          <a:solidFill>
            <a:schemeClr val="accent1"/>
          </a:solidFill>
          <a:ln>
            <a:noFill/>
          </a:ln>
        </p:spPr>
      </p:sp>
      <p:sp>
        <p:nvSpPr>
          <p:cNvPr id="150" name="Google Shape;150;p14"/>
          <p:cNvSpPr txBox="1"/>
          <p:nvPr>
            <p:ph idx="9" type="body"/>
          </p:nvPr>
        </p:nvSpPr>
        <p:spPr>
          <a:xfrm>
            <a:off x="5162204"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14"/>
          <p:cNvSpPr txBox="1"/>
          <p:nvPr>
            <p:ph idx="13" type="body"/>
          </p:nvPr>
        </p:nvSpPr>
        <p:spPr>
          <a:xfrm>
            <a:off x="7332057" y="2491684"/>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2" name="Google Shape;152;p14"/>
          <p:cNvSpPr/>
          <p:nvPr>
            <p:ph idx="14" type="pic"/>
          </p:nvPr>
        </p:nvSpPr>
        <p:spPr>
          <a:xfrm>
            <a:off x="7985853" y="2111058"/>
            <a:ext cx="704088" cy="704088"/>
          </a:xfrm>
          <a:prstGeom prst="ellipse">
            <a:avLst/>
          </a:prstGeom>
          <a:solidFill>
            <a:schemeClr val="accent3"/>
          </a:solidFill>
          <a:ln>
            <a:noFill/>
          </a:ln>
        </p:spPr>
      </p:sp>
      <p:sp>
        <p:nvSpPr>
          <p:cNvPr id="153" name="Google Shape;153;p14"/>
          <p:cNvSpPr txBox="1"/>
          <p:nvPr>
            <p:ph idx="15" type="body"/>
          </p:nvPr>
        </p:nvSpPr>
        <p:spPr>
          <a:xfrm>
            <a:off x="7377777"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14"/>
          <p:cNvSpPr txBox="1"/>
          <p:nvPr>
            <p:ph idx="16" type="body"/>
          </p:nvPr>
        </p:nvSpPr>
        <p:spPr>
          <a:xfrm>
            <a:off x="9547629" y="2491684"/>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5" name="Google Shape;155;p14"/>
          <p:cNvSpPr/>
          <p:nvPr>
            <p:ph idx="17" type="pic"/>
          </p:nvPr>
        </p:nvSpPr>
        <p:spPr>
          <a:xfrm>
            <a:off x="10201425" y="2111058"/>
            <a:ext cx="704088" cy="704088"/>
          </a:xfrm>
          <a:prstGeom prst="ellipse">
            <a:avLst/>
          </a:prstGeom>
          <a:solidFill>
            <a:schemeClr val="accent1"/>
          </a:solidFill>
          <a:ln>
            <a:noFill/>
          </a:ln>
        </p:spPr>
      </p:sp>
      <p:sp>
        <p:nvSpPr>
          <p:cNvPr id="156" name="Google Shape;156;p14"/>
          <p:cNvSpPr txBox="1"/>
          <p:nvPr>
            <p:ph idx="18" type="body"/>
          </p:nvPr>
        </p:nvSpPr>
        <p:spPr>
          <a:xfrm>
            <a:off x="959334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57" name="Shape 157"/>
        <p:cNvGrpSpPr/>
        <p:nvPr/>
      </p:nvGrpSpPr>
      <p:grpSpPr>
        <a:xfrm>
          <a:off x="0" y="0"/>
          <a:ext cx="0" cy="0"/>
          <a:chOff x="0" y="0"/>
          <a:chExt cx="0" cy="0"/>
        </a:xfrm>
      </p:grpSpPr>
      <p:sp>
        <p:nvSpPr>
          <p:cNvPr id="158" name="Google Shape;158;p15"/>
          <p:cNvSpPr/>
          <p:nvPr/>
        </p:nvSpPr>
        <p:spPr>
          <a:xfrm>
            <a:off x="0" y="0"/>
            <a:ext cx="2838450" cy="2857958"/>
          </a:xfrm>
          <a:custGeom>
            <a:rect b="b" l="l" r="r" t="t"/>
            <a:pathLst>
              <a:path extrusionOk="0" h="2857958" w="2838450">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159" name="Google Shape;159;p15"/>
          <p:cNvSpPr/>
          <p:nvPr/>
        </p:nvSpPr>
        <p:spPr>
          <a:xfrm>
            <a:off x="1" y="-1"/>
            <a:ext cx="1970627" cy="1990267"/>
          </a:xfrm>
          <a:custGeom>
            <a:rect b="b" l="l" r="r" t="t"/>
            <a:pathLst>
              <a:path extrusionOk="0" h="1990267" w="197062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160" name="Google Shape;160;p15"/>
          <p:cNvSpPr/>
          <p:nvPr/>
        </p:nvSpPr>
        <p:spPr>
          <a:xfrm>
            <a:off x="1" y="1"/>
            <a:ext cx="1003449" cy="1013015"/>
          </a:xfrm>
          <a:custGeom>
            <a:rect b="b" l="l" r="r" t="t"/>
            <a:pathLst>
              <a:path extrusionOk="0" h="1013015" w="1003449">
                <a:moveTo>
                  <a:pt x="0" y="0"/>
                </a:moveTo>
                <a:lnTo>
                  <a:pt x="1003449" y="0"/>
                </a:lnTo>
                <a:lnTo>
                  <a:pt x="998306" y="100639"/>
                </a:lnTo>
                <a:cubicBezTo>
                  <a:pt x="949402" y="576784"/>
                  <a:pt x="566756" y="959471"/>
                  <a:pt x="90663" y="1008380"/>
                </a:cubicBezTo>
                <a:lnTo>
                  <a:pt x="0" y="101301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161" name="Google Shape;161;p15"/>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Clr>
                <a:schemeClr val="accent6"/>
              </a:buClr>
              <a:buSzPts val="4400"/>
              <a:buFont typeface="Arial Black"/>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1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descr="preencoded.png" id="163" name="Google Shape;163;p15"/>
          <p:cNvSpPr/>
          <p:nvPr/>
        </p:nvSpPr>
        <p:spPr>
          <a:xfrm>
            <a:off x="1458332" y="590133"/>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164" name="Google Shape;164;p15"/>
          <p:cNvSpPr txBox="1"/>
          <p:nvPr>
            <p:ph idx="1" type="body"/>
          </p:nvPr>
        </p:nvSpPr>
        <p:spPr>
          <a:xfrm>
            <a:off x="685338"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5" name="Google Shape;165;p15"/>
          <p:cNvSpPr txBox="1"/>
          <p:nvPr>
            <p:ph idx="2" type="body"/>
          </p:nvPr>
        </p:nvSpPr>
        <p:spPr>
          <a:xfrm>
            <a:off x="2900911"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6" name="Google Shape;166;p15"/>
          <p:cNvSpPr txBox="1"/>
          <p:nvPr>
            <p:ph idx="3" type="body"/>
          </p:nvPr>
        </p:nvSpPr>
        <p:spPr>
          <a:xfrm>
            <a:off x="5116484"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7" name="Google Shape;167;p15"/>
          <p:cNvSpPr txBox="1"/>
          <p:nvPr>
            <p:ph idx="4" type="body"/>
          </p:nvPr>
        </p:nvSpPr>
        <p:spPr>
          <a:xfrm>
            <a:off x="7332057"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8" name="Google Shape;168;p15"/>
          <p:cNvSpPr txBox="1"/>
          <p:nvPr>
            <p:ph idx="5" type="body"/>
          </p:nvPr>
        </p:nvSpPr>
        <p:spPr>
          <a:xfrm>
            <a:off x="954762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9" name="Google Shape;169;p15"/>
          <p:cNvSpPr txBox="1"/>
          <p:nvPr>
            <p:ph idx="6" type="body"/>
          </p:nvPr>
        </p:nvSpPr>
        <p:spPr>
          <a:xfrm>
            <a:off x="685338"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15"/>
          <p:cNvSpPr txBox="1"/>
          <p:nvPr>
            <p:ph idx="7" type="body"/>
          </p:nvPr>
        </p:nvSpPr>
        <p:spPr>
          <a:xfrm>
            <a:off x="2900911"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15"/>
          <p:cNvSpPr txBox="1"/>
          <p:nvPr>
            <p:ph idx="8" type="body"/>
          </p:nvPr>
        </p:nvSpPr>
        <p:spPr>
          <a:xfrm>
            <a:off x="5116484"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15"/>
          <p:cNvSpPr txBox="1"/>
          <p:nvPr>
            <p:ph idx="9" type="body"/>
          </p:nvPr>
        </p:nvSpPr>
        <p:spPr>
          <a:xfrm>
            <a:off x="7332057"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15"/>
          <p:cNvSpPr txBox="1"/>
          <p:nvPr>
            <p:ph idx="13" type="body"/>
          </p:nvPr>
        </p:nvSpPr>
        <p:spPr>
          <a:xfrm>
            <a:off x="954762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74" name="Google Shape;174;p15"/>
          <p:cNvCxnSpPr/>
          <p:nvPr/>
        </p:nvCxnSpPr>
        <p:spPr>
          <a:xfrm>
            <a:off x="739398" y="4187681"/>
            <a:ext cx="10812360" cy="0"/>
          </a:xfrm>
          <a:prstGeom prst="straightConnector1">
            <a:avLst/>
          </a:prstGeom>
          <a:noFill/>
          <a:ln cap="flat" cmpd="sng" w="12700">
            <a:solidFill>
              <a:srgbClr val="F0CAA2"/>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75" name="Shape 175"/>
        <p:cNvGrpSpPr/>
        <p:nvPr/>
      </p:nvGrpSpPr>
      <p:grpSpPr>
        <a:xfrm>
          <a:off x="0" y="0"/>
          <a:ext cx="0" cy="0"/>
          <a:chOff x="0" y="0"/>
          <a:chExt cx="0" cy="0"/>
        </a:xfrm>
      </p:grpSpPr>
      <p:sp>
        <p:nvSpPr>
          <p:cNvPr id="176" name="Google Shape;176;p16"/>
          <p:cNvSpPr txBox="1"/>
          <p:nvPr>
            <p:ph type="title"/>
          </p:nvPr>
        </p:nvSpPr>
        <p:spPr>
          <a:xfrm>
            <a:off x="758952" y="1234440"/>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1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78" name="Google Shape;178;p16"/>
          <p:cNvSpPr txBox="1"/>
          <p:nvPr>
            <p:ph idx="1" type="body"/>
          </p:nvPr>
        </p:nvSpPr>
        <p:spPr>
          <a:xfrm>
            <a:off x="713232" y="2743200"/>
            <a:ext cx="3328416" cy="3557016"/>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9" name="Google Shape;179;p16"/>
          <p:cNvSpPr/>
          <p:nvPr>
            <p:ph idx="2" type="pic"/>
          </p:nvPr>
        </p:nvSpPr>
        <p:spPr>
          <a:xfrm>
            <a:off x="1911096" y="2258568"/>
            <a:ext cx="932688" cy="932688"/>
          </a:xfrm>
          <a:prstGeom prst="ellipse">
            <a:avLst/>
          </a:prstGeom>
          <a:solidFill>
            <a:schemeClr val="accent3"/>
          </a:solidFill>
          <a:ln>
            <a:noFill/>
          </a:ln>
        </p:spPr>
      </p:sp>
      <p:sp>
        <p:nvSpPr>
          <p:cNvPr id="180" name="Google Shape;180;p16"/>
          <p:cNvSpPr txBox="1"/>
          <p:nvPr>
            <p:ph idx="3" type="body"/>
          </p:nvPr>
        </p:nvSpPr>
        <p:spPr>
          <a:xfrm>
            <a:off x="992124" y="3950208"/>
            <a:ext cx="2770632" cy="2206752"/>
          </a:xfrm>
          <a:prstGeom prst="rect">
            <a:avLst/>
          </a:prstGeom>
          <a:noFill/>
          <a:ln>
            <a:noFill/>
          </a:ln>
        </p:spPr>
        <p:txBody>
          <a:bodyPr anchorCtr="0" anchor="t" bIns="45700" lIns="91425" spcFirstLastPara="1" rIns="91425" wrap="square" tIns="45700">
            <a:noAutofit/>
          </a:bodyPr>
          <a:lstStyle>
            <a:lvl1pPr indent="-323850" lvl="0" marL="457200" algn="l">
              <a:lnSpc>
                <a:spcPct val="100000"/>
              </a:lnSpc>
              <a:spcBef>
                <a:spcPts val="360"/>
              </a:spcBef>
              <a:spcAft>
                <a:spcPts val="0"/>
              </a:spcAft>
              <a:buClr>
                <a:schemeClr val="accent6"/>
              </a:buClr>
              <a:buSzPts val="1500"/>
              <a:buFont typeface="Arial"/>
              <a:buChar char="•"/>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16"/>
          <p:cNvSpPr txBox="1"/>
          <p:nvPr>
            <p:ph idx="4" type="body"/>
          </p:nvPr>
        </p:nvSpPr>
        <p:spPr>
          <a:xfrm>
            <a:off x="4443984" y="2743200"/>
            <a:ext cx="3328416" cy="3557016"/>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2" name="Google Shape;182;p16"/>
          <p:cNvSpPr/>
          <p:nvPr>
            <p:ph idx="5" type="pic"/>
          </p:nvPr>
        </p:nvSpPr>
        <p:spPr>
          <a:xfrm>
            <a:off x="5641848" y="2258568"/>
            <a:ext cx="932688" cy="932688"/>
          </a:xfrm>
          <a:prstGeom prst="ellipse">
            <a:avLst/>
          </a:prstGeom>
          <a:solidFill>
            <a:schemeClr val="accent1"/>
          </a:solidFill>
          <a:ln>
            <a:noFill/>
          </a:ln>
        </p:spPr>
      </p:sp>
      <p:sp>
        <p:nvSpPr>
          <p:cNvPr id="183" name="Google Shape;183;p16"/>
          <p:cNvSpPr txBox="1"/>
          <p:nvPr>
            <p:ph idx="6" type="body"/>
          </p:nvPr>
        </p:nvSpPr>
        <p:spPr>
          <a:xfrm>
            <a:off x="4722876" y="3950208"/>
            <a:ext cx="2770632" cy="2206752"/>
          </a:xfrm>
          <a:prstGeom prst="rect">
            <a:avLst/>
          </a:prstGeom>
          <a:noFill/>
          <a:ln>
            <a:noFill/>
          </a:ln>
        </p:spPr>
        <p:txBody>
          <a:bodyPr anchorCtr="0" anchor="t" bIns="45700" lIns="91425" spcFirstLastPara="1" rIns="91425" wrap="square" tIns="45700">
            <a:noAutofit/>
          </a:bodyPr>
          <a:lstStyle>
            <a:lvl1pPr indent="-323850" lvl="0" marL="457200" algn="l">
              <a:lnSpc>
                <a:spcPct val="100000"/>
              </a:lnSpc>
              <a:spcBef>
                <a:spcPts val="360"/>
              </a:spcBef>
              <a:spcAft>
                <a:spcPts val="0"/>
              </a:spcAft>
              <a:buClr>
                <a:schemeClr val="accent6"/>
              </a:buClr>
              <a:buSzPts val="1500"/>
              <a:buFont typeface="Arial"/>
              <a:buChar char="•"/>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16"/>
          <p:cNvSpPr txBox="1"/>
          <p:nvPr>
            <p:ph idx="7" type="body"/>
          </p:nvPr>
        </p:nvSpPr>
        <p:spPr>
          <a:xfrm>
            <a:off x="8092440" y="2743200"/>
            <a:ext cx="3328416" cy="3557016"/>
          </a:xfrm>
          <a:prstGeom prst="rect">
            <a:avLst/>
          </a:prstGeom>
          <a:noFill/>
          <a:ln cap="flat" cmpd="sng" w="12700">
            <a:solidFill>
              <a:schemeClr val="accent4"/>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5" name="Google Shape;185;p16"/>
          <p:cNvSpPr/>
          <p:nvPr>
            <p:ph idx="8" type="pic"/>
          </p:nvPr>
        </p:nvSpPr>
        <p:spPr>
          <a:xfrm>
            <a:off x="9290304" y="2258568"/>
            <a:ext cx="932688" cy="932688"/>
          </a:xfrm>
          <a:prstGeom prst="ellipse">
            <a:avLst/>
          </a:prstGeom>
          <a:solidFill>
            <a:schemeClr val="accent4"/>
          </a:solidFill>
          <a:ln>
            <a:noFill/>
          </a:ln>
        </p:spPr>
      </p:sp>
      <p:sp>
        <p:nvSpPr>
          <p:cNvPr id="186" name="Google Shape;186;p16"/>
          <p:cNvSpPr txBox="1"/>
          <p:nvPr>
            <p:ph idx="9" type="body"/>
          </p:nvPr>
        </p:nvSpPr>
        <p:spPr>
          <a:xfrm>
            <a:off x="8371332" y="3950208"/>
            <a:ext cx="2770632" cy="2206752"/>
          </a:xfrm>
          <a:prstGeom prst="rect">
            <a:avLst/>
          </a:prstGeom>
          <a:noFill/>
          <a:ln>
            <a:noFill/>
          </a:ln>
        </p:spPr>
        <p:txBody>
          <a:bodyPr anchorCtr="0" anchor="t" bIns="45700" lIns="91425" spcFirstLastPara="1" rIns="91425" wrap="square" tIns="45700">
            <a:noAutofit/>
          </a:bodyPr>
          <a:lstStyle>
            <a:lvl1pPr indent="-323850" lvl="0" marL="457200" algn="l">
              <a:lnSpc>
                <a:spcPct val="100000"/>
              </a:lnSpc>
              <a:spcBef>
                <a:spcPts val="360"/>
              </a:spcBef>
              <a:spcAft>
                <a:spcPts val="0"/>
              </a:spcAft>
              <a:buClr>
                <a:schemeClr val="accent6"/>
              </a:buClr>
              <a:buSzPts val="1500"/>
              <a:buFont typeface="Arial"/>
              <a:buChar char="•"/>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bg>
      <p:bgPr>
        <a:solidFill>
          <a:schemeClr val="accent6"/>
        </a:solidFill>
      </p:bgPr>
    </p:bg>
    <p:spTree>
      <p:nvGrpSpPr>
        <p:cNvPr id="187" name="Shape 187"/>
        <p:cNvGrpSpPr/>
        <p:nvPr/>
      </p:nvGrpSpPr>
      <p:grpSpPr>
        <a:xfrm>
          <a:off x="0" y="0"/>
          <a:ext cx="0" cy="0"/>
          <a:chOff x="0" y="0"/>
          <a:chExt cx="0" cy="0"/>
        </a:xfrm>
      </p:grpSpPr>
      <p:sp>
        <p:nvSpPr>
          <p:cNvPr id="188" name="Google Shape;188;p17"/>
          <p:cNvSpPr/>
          <p:nvPr/>
        </p:nvSpPr>
        <p:spPr>
          <a:xfrm>
            <a:off x="0" y="0"/>
            <a:ext cx="8948738" cy="6858000"/>
          </a:xfrm>
          <a:custGeom>
            <a:rect b="b" l="l" r="r" t="t"/>
            <a:pathLst>
              <a:path extrusionOk="0" h="6858000" w="8948738">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descr="preencoded.png" id="189" name="Google Shape;189;p17"/>
          <p:cNvSpPr/>
          <p:nvPr/>
        </p:nvSpPr>
        <p:spPr>
          <a:xfrm>
            <a:off x="7538626" y="13142"/>
            <a:ext cx="4653374" cy="6831717"/>
          </a:xfrm>
          <a:custGeom>
            <a:rect b="b" l="l" r="r" t="t"/>
            <a:pathLst>
              <a:path extrusionOk="0" h="6831717" w="4653374">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pic>
        <p:nvPicPr>
          <p:cNvPr descr="preencoded.png" id="190" name="Google Shape;190;p17"/>
          <p:cNvPicPr preferRelativeResize="0"/>
          <p:nvPr/>
        </p:nvPicPr>
        <p:blipFill rotWithShape="1">
          <a:blip r:embed="rId2">
            <a:alphaModFix/>
          </a:blip>
          <a:srcRect b="0" l="0" r="0" t="0"/>
          <a:stretch/>
        </p:blipFill>
        <p:spPr>
          <a:xfrm>
            <a:off x="8737234" y="-25041"/>
            <a:ext cx="3432191" cy="3432191"/>
          </a:xfrm>
          <a:prstGeom prst="rect">
            <a:avLst/>
          </a:prstGeom>
          <a:noFill/>
          <a:ln>
            <a:noFill/>
          </a:ln>
        </p:spPr>
      </p:pic>
      <p:sp>
        <p:nvSpPr>
          <p:cNvPr id="191" name="Google Shape;191;p17"/>
          <p:cNvSpPr txBox="1"/>
          <p:nvPr>
            <p:ph type="ctrTitle"/>
          </p:nvPr>
        </p:nvSpPr>
        <p:spPr>
          <a:xfrm>
            <a:off x="1527048" y="1975104"/>
            <a:ext cx="4169664" cy="667512"/>
          </a:xfrm>
          <a:prstGeom prst="rect">
            <a:avLst/>
          </a:prstGeom>
          <a:noFill/>
          <a:ln>
            <a:noFill/>
          </a:ln>
        </p:spPr>
        <p:txBody>
          <a:bodyPr anchorCtr="0" anchor="ctr" bIns="45700" lIns="91425" spcFirstLastPara="1" rIns="91425" wrap="square" tIns="0">
            <a:noAutofit/>
          </a:bodyPr>
          <a:lstStyle>
            <a:lvl1pPr lvl="0" algn="l">
              <a:lnSpc>
                <a:spcPct val="110795"/>
              </a:lnSpc>
              <a:spcBef>
                <a:spcPts val="0"/>
              </a:spcBef>
              <a:spcAft>
                <a:spcPts val="0"/>
              </a:spcAft>
              <a:buClr>
                <a:schemeClr val="accent6"/>
              </a:buClr>
              <a:buSzPts val="4400"/>
              <a:buFont typeface="Arial Black"/>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17"/>
          <p:cNvSpPr txBox="1"/>
          <p:nvPr>
            <p:ph idx="1" type="subTitle"/>
          </p:nvPr>
        </p:nvSpPr>
        <p:spPr>
          <a:xfrm>
            <a:off x="1545336" y="2846832"/>
            <a:ext cx="4169664" cy="2176272"/>
          </a:xfrm>
          <a:prstGeom prst="rect">
            <a:avLst/>
          </a:prstGeom>
          <a:noFill/>
          <a:ln>
            <a:noFill/>
          </a:ln>
        </p:spPr>
        <p:txBody>
          <a:bodyPr anchorCtr="0" anchor="t" bIns="0" lIns="91425" spcFirstLastPara="1" rIns="91425" wrap="square" tIns="0">
            <a:noAutofit/>
          </a:bodyPr>
          <a:lstStyle>
            <a:lvl1pPr lvl="0" algn="l">
              <a:lnSpc>
                <a:spcPct val="100000"/>
              </a:lnSpc>
              <a:spcBef>
                <a:spcPts val="576"/>
              </a:spcBef>
              <a:spcAft>
                <a:spcPts val="0"/>
              </a:spcAft>
              <a:buClr>
                <a:schemeClr val="accent6"/>
              </a:buClr>
              <a:buSzPts val="2400"/>
              <a:buNone/>
              <a:defRPr sz="2400"/>
            </a:lvl1pPr>
            <a:lvl2pPr lvl="1" algn="ctr">
              <a:lnSpc>
                <a:spcPct val="100000"/>
              </a:lnSpc>
              <a:spcBef>
                <a:spcPts val="360"/>
              </a:spcBef>
              <a:spcAft>
                <a:spcPts val="0"/>
              </a:spcAft>
              <a:buClr>
                <a:schemeClr val="accent6"/>
              </a:buClr>
              <a:buSzPts val="2000"/>
              <a:buNone/>
              <a:defRPr sz="2000"/>
            </a:lvl2pPr>
            <a:lvl3pPr lvl="2" algn="ctr">
              <a:lnSpc>
                <a:spcPct val="100000"/>
              </a:lnSpc>
              <a:spcBef>
                <a:spcPts val="360"/>
              </a:spcBef>
              <a:spcAft>
                <a:spcPts val="0"/>
              </a:spcAft>
              <a:buClr>
                <a:schemeClr val="accent6"/>
              </a:buClr>
              <a:buSzPts val="1800"/>
              <a:buNone/>
              <a:defRPr sz="1800"/>
            </a:lvl3pPr>
            <a:lvl4pPr lvl="3" algn="ctr">
              <a:lnSpc>
                <a:spcPct val="100000"/>
              </a:lnSpc>
              <a:spcBef>
                <a:spcPts val="360"/>
              </a:spcBef>
              <a:spcAft>
                <a:spcPts val="0"/>
              </a:spcAft>
              <a:buClr>
                <a:schemeClr val="accent6"/>
              </a:buClr>
              <a:buSzPts val="1600"/>
              <a:buNone/>
              <a:defRPr sz="1600"/>
            </a:lvl4pPr>
            <a:lvl5pPr lvl="4" algn="ctr">
              <a:lnSpc>
                <a:spcPct val="100000"/>
              </a:lnSpc>
              <a:spcBef>
                <a:spcPts val="360"/>
              </a:spcBef>
              <a:spcAft>
                <a:spcPts val="0"/>
              </a:spcAft>
              <a:buClr>
                <a:schemeClr val="accent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3" name="Shape 193"/>
        <p:cNvGrpSpPr/>
        <p:nvPr/>
      </p:nvGrpSpPr>
      <p:grpSpPr>
        <a:xfrm>
          <a:off x="0" y="0"/>
          <a:ext cx="0" cy="0"/>
          <a:chOff x="0" y="0"/>
          <a:chExt cx="0" cy="0"/>
        </a:xfrm>
      </p:grpSpPr>
      <p:sp>
        <p:nvSpPr>
          <p:cNvPr descr="preencoded.png" id="194" name="Google Shape;194;p18"/>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pic>
        <p:nvPicPr>
          <p:cNvPr descr="preencoded.png" id="195" name="Google Shape;195;p18"/>
          <p:cNvPicPr preferRelativeResize="0"/>
          <p:nvPr/>
        </p:nvPicPr>
        <p:blipFill rotWithShape="1">
          <a:blip r:embed="rId2">
            <a:alphaModFix/>
          </a:blip>
          <a:srcRect b="0" l="0" r="0" t="0"/>
          <a:stretch/>
        </p:blipFill>
        <p:spPr>
          <a:xfrm>
            <a:off x="1703311" y="-2784"/>
            <a:ext cx="1734410" cy="5167313"/>
          </a:xfrm>
          <a:prstGeom prst="rect">
            <a:avLst/>
          </a:prstGeom>
          <a:noFill/>
          <a:ln>
            <a:noFill/>
          </a:ln>
        </p:spPr>
      </p:pic>
      <p:sp>
        <p:nvSpPr>
          <p:cNvPr id="196" name="Google Shape;196;p18"/>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descr="preencoded.png" id="197" name="Google Shape;197;p18"/>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pic>
        <p:nvPicPr>
          <p:cNvPr descr="preencoded.png" id="198" name="Google Shape;198;p18"/>
          <p:cNvPicPr preferRelativeResize="0"/>
          <p:nvPr/>
        </p:nvPicPr>
        <p:blipFill rotWithShape="1">
          <a:blip r:embed="rId3">
            <a:alphaModFix/>
          </a:blip>
          <a:srcRect b="0" l="0" r="0" t="0"/>
          <a:stretch/>
        </p:blipFill>
        <p:spPr>
          <a:xfrm>
            <a:off x="1718457" y="3440504"/>
            <a:ext cx="1719263" cy="1724025"/>
          </a:xfrm>
          <a:prstGeom prst="rect">
            <a:avLst/>
          </a:prstGeom>
          <a:noFill/>
          <a:ln>
            <a:noFill/>
          </a:ln>
        </p:spPr>
      </p:pic>
      <p:sp>
        <p:nvSpPr>
          <p:cNvPr id="199" name="Google Shape;199;p1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00" name="Google Shape;200;p18"/>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18"/>
          <p:cNvSpPr txBox="1"/>
          <p:nvPr>
            <p:ph idx="1" type="body"/>
          </p:nvPr>
        </p:nvSpPr>
        <p:spPr>
          <a:xfrm>
            <a:off x="3685032" y="2255520"/>
            <a:ext cx="3741928" cy="4306380"/>
          </a:xfrm>
          <a:prstGeom prst="rect">
            <a:avLst/>
          </a:prstGeom>
          <a:noFill/>
          <a:ln>
            <a:noFill/>
          </a:ln>
        </p:spPr>
        <p:txBody>
          <a:bodyPr anchorCtr="0" anchor="t" bIns="45700" lIns="45700" spcFirstLastPara="1" rIns="45700" wrap="square" tIns="45700">
            <a:noAutofit/>
          </a:bodyPr>
          <a:lstStyle>
            <a:lvl1pPr indent="-323850" lvl="0" marL="457200" algn="l">
              <a:lnSpc>
                <a:spcPct val="100000"/>
              </a:lnSpc>
              <a:spcBef>
                <a:spcPts val="360"/>
              </a:spcBef>
              <a:spcAft>
                <a:spcPts val="0"/>
              </a:spcAft>
              <a:buClr>
                <a:schemeClr val="accent6"/>
              </a:buClr>
              <a:buSzPts val="1500"/>
              <a:buChar char="•"/>
              <a:defRPr sz="1500"/>
            </a:lvl1pPr>
            <a:lvl2pPr indent="-311150" lvl="1" marL="914400" algn="l">
              <a:lnSpc>
                <a:spcPct val="100000"/>
              </a:lnSpc>
              <a:spcBef>
                <a:spcPts val="360"/>
              </a:spcBef>
              <a:spcAft>
                <a:spcPts val="0"/>
              </a:spcAft>
              <a:buClr>
                <a:schemeClr val="accent6"/>
              </a:buClr>
              <a:buSzPts val="1300"/>
              <a:buChar char="•"/>
              <a:defRPr sz="1300"/>
            </a:lvl2pPr>
            <a:lvl3pPr indent="-304800" lvl="2" marL="1371600" algn="l">
              <a:lnSpc>
                <a:spcPct val="100000"/>
              </a:lnSpc>
              <a:spcBef>
                <a:spcPts val="360"/>
              </a:spcBef>
              <a:spcAft>
                <a:spcPts val="0"/>
              </a:spcAft>
              <a:buClr>
                <a:schemeClr val="accent6"/>
              </a:buClr>
              <a:buSzPts val="1200"/>
              <a:buChar char="•"/>
              <a:defRPr sz="1200"/>
            </a:lvl3pPr>
            <a:lvl4pPr indent="-304800" lvl="3" marL="1828800" algn="l">
              <a:lnSpc>
                <a:spcPct val="100000"/>
              </a:lnSpc>
              <a:spcBef>
                <a:spcPts val="360"/>
              </a:spcBef>
              <a:spcAft>
                <a:spcPts val="0"/>
              </a:spcAft>
              <a:buClr>
                <a:schemeClr val="accent6"/>
              </a:buClr>
              <a:buSzPts val="1200"/>
              <a:buChar char="•"/>
              <a:defRPr sz="1200"/>
            </a:lvl4pPr>
            <a:lvl5pPr indent="-304800" lvl="4" marL="2286000" algn="l">
              <a:lnSpc>
                <a:spcPct val="100000"/>
              </a:lnSpc>
              <a:spcBef>
                <a:spcPts val="360"/>
              </a:spcBef>
              <a:spcAft>
                <a:spcPts val="0"/>
              </a:spcAft>
              <a:buClr>
                <a:schemeClr val="accent6"/>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18"/>
          <p:cNvSpPr txBox="1"/>
          <p:nvPr>
            <p:ph idx="2" type="body"/>
          </p:nvPr>
        </p:nvSpPr>
        <p:spPr>
          <a:xfrm>
            <a:off x="7754112" y="2255520"/>
            <a:ext cx="3741928" cy="4306380"/>
          </a:xfrm>
          <a:prstGeom prst="rect">
            <a:avLst/>
          </a:prstGeom>
          <a:noFill/>
          <a:ln>
            <a:noFill/>
          </a:ln>
        </p:spPr>
        <p:txBody>
          <a:bodyPr anchorCtr="0" anchor="t" bIns="45700" lIns="45700" spcFirstLastPara="1" rIns="45700" wrap="square" tIns="45700">
            <a:noAutofit/>
          </a:bodyPr>
          <a:lstStyle>
            <a:lvl1pPr indent="-323850" lvl="0" marL="457200" algn="l">
              <a:lnSpc>
                <a:spcPct val="100000"/>
              </a:lnSpc>
              <a:spcBef>
                <a:spcPts val="360"/>
              </a:spcBef>
              <a:spcAft>
                <a:spcPts val="0"/>
              </a:spcAft>
              <a:buClr>
                <a:schemeClr val="accent6"/>
              </a:buClr>
              <a:buSzPts val="1500"/>
              <a:buChar char="•"/>
              <a:defRPr sz="1500"/>
            </a:lvl1pPr>
            <a:lvl2pPr indent="-311150" lvl="1" marL="914400" algn="l">
              <a:lnSpc>
                <a:spcPct val="100000"/>
              </a:lnSpc>
              <a:spcBef>
                <a:spcPts val="360"/>
              </a:spcBef>
              <a:spcAft>
                <a:spcPts val="0"/>
              </a:spcAft>
              <a:buClr>
                <a:schemeClr val="accent6"/>
              </a:buClr>
              <a:buSzPts val="1300"/>
              <a:buChar char="•"/>
              <a:defRPr sz="1300"/>
            </a:lvl2pPr>
            <a:lvl3pPr indent="-304800" lvl="2" marL="1371600" algn="l">
              <a:lnSpc>
                <a:spcPct val="100000"/>
              </a:lnSpc>
              <a:spcBef>
                <a:spcPts val="360"/>
              </a:spcBef>
              <a:spcAft>
                <a:spcPts val="0"/>
              </a:spcAft>
              <a:buClr>
                <a:schemeClr val="accent6"/>
              </a:buClr>
              <a:buSzPts val="1200"/>
              <a:buChar char="•"/>
              <a:defRPr sz="1200"/>
            </a:lvl3pPr>
            <a:lvl4pPr indent="-304800" lvl="3" marL="1828800" algn="l">
              <a:lnSpc>
                <a:spcPct val="100000"/>
              </a:lnSpc>
              <a:spcBef>
                <a:spcPts val="360"/>
              </a:spcBef>
              <a:spcAft>
                <a:spcPts val="0"/>
              </a:spcAft>
              <a:buClr>
                <a:schemeClr val="accent6"/>
              </a:buClr>
              <a:buSzPts val="1200"/>
              <a:buChar char="•"/>
              <a:defRPr sz="1200"/>
            </a:lvl4pPr>
            <a:lvl5pPr indent="-304800" lvl="4" marL="2286000" algn="l">
              <a:lnSpc>
                <a:spcPct val="100000"/>
              </a:lnSpc>
              <a:spcBef>
                <a:spcPts val="360"/>
              </a:spcBef>
              <a:spcAft>
                <a:spcPts val="0"/>
              </a:spcAft>
              <a:buClr>
                <a:schemeClr val="accent6"/>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 name="Shape 203"/>
        <p:cNvGrpSpPr/>
        <p:nvPr/>
      </p:nvGrpSpPr>
      <p:grpSpPr>
        <a:xfrm>
          <a:off x="0" y="0"/>
          <a:ext cx="0" cy="0"/>
          <a:chOff x="0" y="0"/>
          <a:chExt cx="0" cy="0"/>
        </a:xfrm>
      </p:grpSpPr>
      <p:sp>
        <p:nvSpPr>
          <p:cNvPr id="204" name="Google Shape;204;p19"/>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205" name="Google Shape;205;p19"/>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206" name="Google Shape;206;p19"/>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270833"/>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19"/>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1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9" name="Shape 209"/>
        <p:cNvGrpSpPr/>
        <p:nvPr/>
      </p:nvGrpSpPr>
      <p:grpSpPr>
        <a:xfrm>
          <a:off x="0" y="0"/>
          <a:ext cx="0" cy="0"/>
          <a:chOff x="0" y="0"/>
          <a:chExt cx="0" cy="0"/>
        </a:xfrm>
      </p:grpSpPr>
      <p:sp>
        <p:nvSpPr>
          <p:cNvPr id="210" name="Google Shape;210;p20"/>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211" name="Google Shape;211;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43"/>
              </a:lnSpc>
              <a:spcBef>
                <a:spcPts val="0"/>
              </a:spcBef>
              <a:spcAft>
                <a:spcPts val="0"/>
              </a:spcAft>
              <a:buClr>
                <a:schemeClr val="accent6"/>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360"/>
              </a:spcBef>
              <a:spcAft>
                <a:spcPts val="0"/>
              </a:spcAft>
              <a:buClr>
                <a:schemeClr val="accent6"/>
              </a:buClr>
              <a:buSzPts val="3200"/>
              <a:buChar char="•"/>
              <a:defRPr sz="3200"/>
            </a:lvl1pPr>
            <a:lvl2pPr indent="-406400" lvl="1" marL="914400" algn="l">
              <a:lnSpc>
                <a:spcPct val="100000"/>
              </a:lnSpc>
              <a:spcBef>
                <a:spcPts val="360"/>
              </a:spcBef>
              <a:spcAft>
                <a:spcPts val="0"/>
              </a:spcAft>
              <a:buClr>
                <a:schemeClr val="accent6"/>
              </a:buClr>
              <a:buSzPts val="2800"/>
              <a:buChar char="•"/>
              <a:defRPr sz="2800"/>
            </a:lvl2pPr>
            <a:lvl3pPr indent="-381000" lvl="2" marL="1371600" algn="l">
              <a:lnSpc>
                <a:spcPct val="100000"/>
              </a:lnSpc>
              <a:spcBef>
                <a:spcPts val="360"/>
              </a:spcBef>
              <a:spcAft>
                <a:spcPts val="0"/>
              </a:spcAft>
              <a:buClr>
                <a:schemeClr val="accent6"/>
              </a:buClr>
              <a:buSzPts val="2400"/>
              <a:buChar char="•"/>
              <a:defRPr sz="2400"/>
            </a:lvl3pPr>
            <a:lvl4pPr indent="-355600" lvl="3" marL="1828800" algn="l">
              <a:lnSpc>
                <a:spcPct val="100000"/>
              </a:lnSpc>
              <a:spcBef>
                <a:spcPts val="360"/>
              </a:spcBef>
              <a:spcAft>
                <a:spcPts val="0"/>
              </a:spcAft>
              <a:buClr>
                <a:schemeClr val="accent6"/>
              </a:buClr>
              <a:buSzPts val="2000"/>
              <a:buChar char="•"/>
              <a:defRPr sz="2000"/>
            </a:lvl4pPr>
            <a:lvl5pPr indent="-355600" lvl="4" marL="2286000" algn="l">
              <a:lnSpc>
                <a:spcPct val="100000"/>
              </a:lnSpc>
              <a:spcBef>
                <a:spcPts val="360"/>
              </a:spcBef>
              <a:spcAft>
                <a:spcPts val="0"/>
              </a:spcAft>
              <a:buClr>
                <a:schemeClr val="accent6"/>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3" name="Google Shape;213;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accent6"/>
              </a:buClr>
              <a:buSzPts val="1600"/>
              <a:buNone/>
              <a:defRPr sz="1600"/>
            </a:lvl1pPr>
            <a:lvl2pPr indent="-228600" lvl="1" marL="914400" algn="l">
              <a:lnSpc>
                <a:spcPct val="100000"/>
              </a:lnSpc>
              <a:spcBef>
                <a:spcPts val="360"/>
              </a:spcBef>
              <a:spcAft>
                <a:spcPts val="0"/>
              </a:spcAft>
              <a:buClr>
                <a:schemeClr val="accent6"/>
              </a:buClr>
              <a:buSzPts val="1400"/>
              <a:buNone/>
              <a:defRPr sz="1400"/>
            </a:lvl2pPr>
            <a:lvl3pPr indent="-228600" lvl="2" marL="1371600" algn="l">
              <a:lnSpc>
                <a:spcPct val="100000"/>
              </a:lnSpc>
              <a:spcBef>
                <a:spcPts val="360"/>
              </a:spcBef>
              <a:spcAft>
                <a:spcPts val="0"/>
              </a:spcAft>
              <a:buClr>
                <a:schemeClr val="accent6"/>
              </a:buClr>
              <a:buSzPts val="1200"/>
              <a:buNone/>
              <a:defRPr sz="1200"/>
            </a:lvl3pPr>
            <a:lvl4pPr indent="-228600" lvl="3" marL="1828800" algn="l">
              <a:lnSpc>
                <a:spcPct val="100000"/>
              </a:lnSpc>
              <a:spcBef>
                <a:spcPts val="360"/>
              </a:spcBef>
              <a:spcAft>
                <a:spcPts val="0"/>
              </a:spcAft>
              <a:buClr>
                <a:schemeClr val="accent6"/>
              </a:buClr>
              <a:buSzPts val="1000"/>
              <a:buNone/>
              <a:defRPr sz="1000"/>
            </a:lvl4pPr>
            <a:lvl5pPr indent="-228600" lvl="4" marL="2286000" algn="l">
              <a:lnSpc>
                <a:spcPct val="100000"/>
              </a:lnSpc>
              <a:spcBef>
                <a:spcPts val="360"/>
              </a:spcBef>
              <a:spcAft>
                <a:spcPts val="0"/>
              </a:spcAft>
              <a:buClr>
                <a:schemeClr val="accent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4" name="Google Shape;214;p2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6" name="Shape 16"/>
        <p:cNvGrpSpPr/>
        <p:nvPr/>
      </p:nvGrpSpPr>
      <p:grpSpPr>
        <a:xfrm>
          <a:off x="0" y="0"/>
          <a:ext cx="0" cy="0"/>
          <a:chOff x="0" y="0"/>
          <a:chExt cx="0" cy="0"/>
        </a:xfrm>
      </p:grpSpPr>
      <p:grpSp>
        <p:nvGrpSpPr>
          <p:cNvPr id="17" name="Google Shape;17;p3"/>
          <p:cNvGrpSpPr/>
          <p:nvPr/>
        </p:nvGrpSpPr>
        <p:grpSpPr>
          <a:xfrm>
            <a:off x="6452303" y="3405019"/>
            <a:ext cx="5739697" cy="3467971"/>
            <a:chOff x="5009037" y="2525712"/>
            <a:chExt cx="7170193" cy="4332288"/>
          </a:xfrm>
        </p:grpSpPr>
        <p:sp>
          <p:nvSpPr>
            <p:cNvPr id="18" name="Google Shape;18;p3"/>
            <p:cNvSpPr/>
            <p:nvPr/>
          </p:nvSpPr>
          <p:spPr>
            <a:xfrm>
              <a:off x="5009037" y="2525712"/>
              <a:ext cx="3601721" cy="4332288"/>
            </a:xfrm>
            <a:custGeom>
              <a:rect b="b" l="l" r="r" t="t"/>
              <a:pathLst>
                <a:path extrusionOk="0" h="1441" w="1198">
                  <a:moveTo>
                    <a:pt x="1198" y="0"/>
                  </a:moveTo>
                  <a:lnTo>
                    <a:pt x="0" y="1441"/>
                  </a:lnTo>
                  <a:lnTo>
                    <a:pt x="1198" y="1441"/>
                  </a:lnTo>
                  <a:lnTo>
                    <a:pt x="119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19" name="Google Shape;19;p3"/>
            <p:cNvSpPr/>
            <p:nvPr/>
          </p:nvSpPr>
          <p:spPr>
            <a:xfrm>
              <a:off x="8589536" y="2525712"/>
              <a:ext cx="3589694" cy="4332288"/>
            </a:xfrm>
            <a:custGeom>
              <a:rect b="b" l="l" r="r" t="t"/>
              <a:pathLst>
                <a:path extrusionOk="0" h="1441" w="1194">
                  <a:moveTo>
                    <a:pt x="0" y="0"/>
                  </a:moveTo>
                  <a:lnTo>
                    <a:pt x="1194" y="1441"/>
                  </a:lnTo>
                  <a:lnTo>
                    <a:pt x="0" y="1441"/>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grpSp>
      <p:grpSp>
        <p:nvGrpSpPr>
          <p:cNvPr id="20" name="Google Shape;20;p3"/>
          <p:cNvGrpSpPr/>
          <p:nvPr/>
        </p:nvGrpSpPr>
        <p:grpSpPr>
          <a:xfrm rot="10800000">
            <a:off x="6465610" y="0"/>
            <a:ext cx="5739697" cy="3467971"/>
            <a:chOff x="5183405" y="2678112"/>
            <a:chExt cx="7170193" cy="4332288"/>
          </a:xfrm>
        </p:grpSpPr>
        <p:sp>
          <p:nvSpPr>
            <p:cNvPr id="21" name="Google Shape;21;p3"/>
            <p:cNvSpPr/>
            <p:nvPr/>
          </p:nvSpPr>
          <p:spPr>
            <a:xfrm>
              <a:off x="5183405" y="2678112"/>
              <a:ext cx="3601721" cy="4332288"/>
            </a:xfrm>
            <a:custGeom>
              <a:rect b="b" l="l" r="r" t="t"/>
              <a:pathLst>
                <a:path extrusionOk="0" h="1441" w="1198">
                  <a:moveTo>
                    <a:pt x="1198" y="0"/>
                  </a:moveTo>
                  <a:lnTo>
                    <a:pt x="0" y="1441"/>
                  </a:lnTo>
                  <a:lnTo>
                    <a:pt x="1198" y="1441"/>
                  </a:lnTo>
                  <a:lnTo>
                    <a:pt x="1198"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22" name="Google Shape;22;p3"/>
            <p:cNvSpPr/>
            <p:nvPr/>
          </p:nvSpPr>
          <p:spPr>
            <a:xfrm>
              <a:off x="8763903" y="2678112"/>
              <a:ext cx="3589695" cy="4332288"/>
            </a:xfrm>
            <a:custGeom>
              <a:rect b="b" l="l" r="r" t="t"/>
              <a:pathLst>
                <a:path extrusionOk="0" h="1441" w="1194">
                  <a:moveTo>
                    <a:pt x="0" y="0"/>
                  </a:moveTo>
                  <a:lnTo>
                    <a:pt x="1194" y="1441"/>
                  </a:lnTo>
                  <a:lnTo>
                    <a:pt x="0" y="1441"/>
                  </a:lnTo>
                  <a:lnTo>
                    <a:pt x="0"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grpSp>
      <p:sp>
        <p:nvSpPr>
          <p:cNvPr descr="preencoded.png" id="23" name="Google Shape;23;p3"/>
          <p:cNvSpPr/>
          <p:nvPr/>
        </p:nvSpPr>
        <p:spPr>
          <a:xfrm>
            <a:off x="7642518" y="4577658"/>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24" name="Google Shape;24;p3"/>
          <p:cNvSpPr txBox="1"/>
          <p:nvPr>
            <p:ph type="title"/>
          </p:nvPr>
        </p:nvSpPr>
        <p:spPr>
          <a:xfrm>
            <a:off x="1499616" y="1901952"/>
            <a:ext cx="5693664"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body"/>
          </p:nvPr>
        </p:nvSpPr>
        <p:spPr>
          <a:xfrm>
            <a:off x="1499616" y="2770632"/>
            <a:ext cx="5693664" cy="3122168"/>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6"/>
              </a:buClr>
              <a:buSzPts val="2400"/>
              <a:buNone/>
              <a:defRPr sz="2400"/>
            </a:lvl1pPr>
            <a:lvl2pPr indent="-355600" lvl="1" marL="914400" algn="l">
              <a:lnSpc>
                <a:spcPct val="150000"/>
              </a:lnSpc>
              <a:spcBef>
                <a:spcPts val="0"/>
              </a:spcBef>
              <a:spcAft>
                <a:spcPts val="0"/>
              </a:spcAft>
              <a:buClr>
                <a:schemeClr val="accent6"/>
              </a:buClr>
              <a:buSzPts val="2000"/>
              <a:buChar char="•"/>
              <a:defRPr sz="2000"/>
            </a:lvl2pPr>
            <a:lvl3pPr indent="-342900" lvl="2" marL="1371600" algn="l">
              <a:lnSpc>
                <a:spcPct val="150000"/>
              </a:lnSpc>
              <a:spcBef>
                <a:spcPts val="0"/>
              </a:spcBef>
              <a:spcAft>
                <a:spcPts val="0"/>
              </a:spcAft>
              <a:buClr>
                <a:schemeClr val="accent6"/>
              </a:buClr>
              <a:buSzPts val="1800"/>
              <a:buChar char="•"/>
              <a:defRPr sz="1800"/>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5" name="Shape 215"/>
        <p:cNvGrpSpPr/>
        <p:nvPr/>
      </p:nvGrpSpPr>
      <p:grpSpPr>
        <a:xfrm>
          <a:off x="0" y="0"/>
          <a:ext cx="0" cy="0"/>
          <a:chOff x="0" y="0"/>
          <a:chExt cx="0" cy="0"/>
        </a:xfrm>
      </p:grpSpPr>
      <p:sp>
        <p:nvSpPr>
          <p:cNvPr id="216" name="Google Shape;216;p21"/>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217" name="Google Shape;217;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43"/>
              </a:lnSpc>
              <a:spcBef>
                <a:spcPts val="0"/>
              </a:spcBef>
              <a:spcAft>
                <a:spcPts val="0"/>
              </a:spcAft>
              <a:buClr>
                <a:schemeClr val="accent6"/>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8" name="Google Shape;218;p21"/>
          <p:cNvSpPr/>
          <p:nvPr>
            <p:ph idx="2" type="pic"/>
          </p:nvPr>
        </p:nvSpPr>
        <p:spPr>
          <a:xfrm>
            <a:off x="5183188" y="987425"/>
            <a:ext cx="6172200" cy="4873625"/>
          </a:xfrm>
          <a:prstGeom prst="rect">
            <a:avLst/>
          </a:prstGeom>
          <a:noFill/>
          <a:ln>
            <a:noFill/>
          </a:ln>
        </p:spPr>
      </p:sp>
      <p:sp>
        <p:nvSpPr>
          <p:cNvPr id="219" name="Google Shape;219;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accent6"/>
              </a:buClr>
              <a:buSzPts val="1600"/>
              <a:buNone/>
              <a:defRPr sz="1600"/>
            </a:lvl1pPr>
            <a:lvl2pPr indent="-228600" lvl="1" marL="914400" algn="l">
              <a:lnSpc>
                <a:spcPct val="100000"/>
              </a:lnSpc>
              <a:spcBef>
                <a:spcPts val="360"/>
              </a:spcBef>
              <a:spcAft>
                <a:spcPts val="0"/>
              </a:spcAft>
              <a:buClr>
                <a:schemeClr val="accent6"/>
              </a:buClr>
              <a:buSzPts val="1400"/>
              <a:buNone/>
              <a:defRPr sz="1400"/>
            </a:lvl2pPr>
            <a:lvl3pPr indent="-228600" lvl="2" marL="1371600" algn="l">
              <a:lnSpc>
                <a:spcPct val="100000"/>
              </a:lnSpc>
              <a:spcBef>
                <a:spcPts val="360"/>
              </a:spcBef>
              <a:spcAft>
                <a:spcPts val="0"/>
              </a:spcAft>
              <a:buClr>
                <a:schemeClr val="accent6"/>
              </a:buClr>
              <a:buSzPts val="1200"/>
              <a:buNone/>
              <a:defRPr sz="1200"/>
            </a:lvl3pPr>
            <a:lvl4pPr indent="-228600" lvl="3" marL="1828800" algn="l">
              <a:lnSpc>
                <a:spcPct val="100000"/>
              </a:lnSpc>
              <a:spcBef>
                <a:spcPts val="360"/>
              </a:spcBef>
              <a:spcAft>
                <a:spcPts val="0"/>
              </a:spcAft>
              <a:buClr>
                <a:schemeClr val="accent6"/>
              </a:buClr>
              <a:buSzPts val="1000"/>
              <a:buNone/>
              <a:defRPr sz="1000"/>
            </a:lvl4pPr>
            <a:lvl5pPr indent="-228600" lvl="4" marL="2286000" algn="l">
              <a:lnSpc>
                <a:spcPct val="100000"/>
              </a:lnSpc>
              <a:spcBef>
                <a:spcPts val="360"/>
              </a:spcBef>
              <a:spcAft>
                <a:spcPts val="0"/>
              </a:spcAft>
              <a:buClr>
                <a:schemeClr val="accent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0" name="Google Shape;220;p2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7" name="Shape 227"/>
        <p:cNvGrpSpPr/>
        <p:nvPr/>
      </p:nvGrpSpPr>
      <p:grpSpPr>
        <a:xfrm>
          <a:off x="0" y="0"/>
          <a:ext cx="0" cy="0"/>
          <a:chOff x="0" y="0"/>
          <a:chExt cx="0" cy="0"/>
        </a:xfrm>
      </p:grpSpPr>
      <p:sp>
        <p:nvSpPr>
          <p:cNvPr id="228" name="Google Shape;228;p23"/>
          <p:cNvSpPr/>
          <p:nvPr/>
        </p:nvSpPr>
        <p:spPr>
          <a:xfrm>
            <a:off x="4000500" y="1087403"/>
            <a:ext cx="8191500" cy="5770597"/>
          </a:xfrm>
          <a:custGeom>
            <a:rect b="b" l="l" r="r" t="t"/>
            <a:pathLst>
              <a:path extrusionOk="0" h="5770597" w="819150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cxnSp>
        <p:nvCxnSpPr>
          <p:cNvPr id="229" name="Google Shape;229;p23"/>
          <p:cNvCxnSpPr/>
          <p:nvPr/>
        </p:nvCxnSpPr>
        <p:spPr>
          <a:xfrm>
            <a:off x="406241" y="183933"/>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230" name="Google Shape;230;p23"/>
          <p:cNvSpPr/>
          <p:nvPr/>
        </p:nvSpPr>
        <p:spPr>
          <a:xfrm>
            <a:off x="5292348" y="1"/>
            <a:ext cx="2279742" cy="1267785"/>
          </a:xfrm>
          <a:custGeom>
            <a:rect b="b" l="l" r="r" t="t"/>
            <a:pathLst>
              <a:path extrusionOk="0" h="1267785" w="2279742">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31" name="Google Shape;231;p23"/>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32" name="Google Shape;232;p23"/>
          <p:cNvSpPr/>
          <p:nvPr/>
        </p:nvSpPr>
        <p:spPr>
          <a:xfrm>
            <a:off x="1569044" y="514898"/>
            <a:ext cx="2393351" cy="2328423"/>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33" name="Google Shape;233;p23"/>
          <p:cNvSpPr/>
          <p:nvPr/>
        </p:nvSpPr>
        <p:spPr>
          <a:xfrm flipH="1">
            <a:off x="0" y="2949740"/>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34" name="Google Shape;234;p23"/>
          <p:cNvSpPr/>
          <p:nvPr/>
        </p:nvSpPr>
        <p:spPr>
          <a:xfrm rot="-5400000">
            <a:off x="1539683" y="4203427"/>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35" name="Google Shape;235;p23"/>
          <p:cNvSpPr txBox="1"/>
          <p:nvPr>
            <p:ph type="ctrTitle"/>
          </p:nvPr>
        </p:nvSpPr>
        <p:spPr>
          <a:xfrm>
            <a:off x="5093208" y="2743200"/>
            <a:ext cx="6592824" cy="2386584"/>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23"/>
          <p:cNvSpPr txBox="1"/>
          <p:nvPr>
            <p:ph idx="1" type="subTitle"/>
          </p:nvPr>
        </p:nvSpPr>
        <p:spPr>
          <a:xfrm>
            <a:off x="5093208" y="5221224"/>
            <a:ext cx="6592824" cy="996696"/>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mall pictures">
  <p:cSld name="Title and Content 2 small pictures">
    <p:spTree>
      <p:nvGrpSpPr>
        <p:cNvPr id="237" name="Shape 237"/>
        <p:cNvGrpSpPr/>
        <p:nvPr/>
      </p:nvGrpSpPr>
      <p:grpSpPr>
        <a:xfrm>
          <a:off x="0" y="0"/>
          <a:ext cx="0" cy="0"/>
          <a:chOff x="0" y="0"/>
          <a:chExt cx="0" cy="0"/>
        </a:xfrm>
      </p:grpSpPr>
      <p:sp>
        <p:nvSpPr>
          <p:cNvPr id="238" name="Google Shape;238;p24"/>
          <p:cNvSpPr/>
          <p:nvPr>
            <p:ph idx="2" type="pic"/>
          </p:nvPr>
        </p:nvSpPr>
        <p:spPr>
          <a:xfrm>
            <a:off x="7200479" y="1150210"/>
            <a:ext cx="2207046" cy="2204178"/>
          </a:xfrm>
          <a:prstGeom prst="rect">
            <a:avLst/>
          </a:prstGeom>
          <a:noFill/>
          <a:ln>
            <a:noFill/>
          </a:ln>
        </p:spPr>
      </p:sp>
      <p:sp>
        <p:nvSpPr>
          <p:cNvPr id="239" name="Google Shape;239;p24"/>
          <p:cNvSpPr/>
          <p:nvPr>
            <p:ph idx="3" type="pic"/>
          </p:nvPr>
        </p:nvSpPr>
        <p:spPr>
          <a:xfrm>
            <a:off x="8444632" y="2579683"/>
            <a:ext cx="3096807" cy="3096807"/>
          </a:xfrm>
          <a:prstGeom prst="rect">
            <a:avLst/>
          </a:prstGeom>
          <a:noFill/>
          <a:ln>
            <a:noFill/>
          </a:ln>
        </p:spPr>
      </p:sp>
      <p:sp>
        <p:nvSpPr>
          <p:cNvPr id="240" name="Google Shape;240;p24"/>
          <p:cNvSpPr txBox="1"/>
          <p:nvPr>
            <p:ph type="title"/>
          </p:nvPr>
        </p:nvSpPr>
        <p:spPr>
          <a:xfrm>
            <a:off x="539496" y="365124"/>
            <a:ext cx="5806440"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24"/>
          <p:cNvSpPr txBox="1"/>
          <p:nvPr>
            <p:ph idx="1" type="body"/>
          </p:nvPr>
        </p:nvSpPr>
        <p:spPr>
          <a:xfrm>
            <a:off x="539496" y="1825625"/>
            <a:ext cx="5806440" cy="435254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sz="2400"/>
            </a:lvl1pPr>
            <a:lvl2pPr indent="-355600" lvl="1" marL="914400" algn="l">
              <a:lnSpc>
                <a:spcPct val="110000"/>
              </a:lnSpc>
              <a:spcBef>
                <a:spcPts val="500"/>
              </a:spcBef>
              <a:spcAft>
                <a:spcPts val="0"/>
              </a:spcAft>
              <a:buClr>
                <a:schemeClr val="dk1"/>
              </a:buClr>
              <a:buSzPts val="2000"/>
              <a:buChar char="•"/>
              <a:defRPr sz="2000"/>
            </a:lvl2pPr>
            <a:lvl3pPr indent="-342900" lvl="2" marL="1371600" algn="l">
              <a:lnSpc>
                <a:spcPct val="110000"/>
              </a:lnSpc>
              <a:spcBef>
                <a:spcPts val="500"/>
              </a:spcBef>
              <a:spcAft>
                <a:spcPts val="0"/>
              </a:spcAft>
              <a:buClr>
                <a:schemeClr val="dk1"/>
              </a:buClr>
              <a:buSzPts val="1800"/>
              <a:buChar char="•"/>
              <a:defRPr sz="1800"/>
            </a:lvl3pPr>
            <a:lvl4pPr indent="-330200" lvl="3" marL="1828800" algn="l">
              <a:lnSpc>
                <a:spcPct val="110000"/>
              </a:lnSpc>
              <a:spcBef>
                <a:spcPts val="500"/>
              </a:spcBef>
              <a:spcAft>
                <a:spcPts val="0"/>
              </a:spcAft>
              <a:buClr>
                <a:schemeClr val="dk1"/>
              </a:buClr>
              <a:buSzPts val="1600"/>
              <a:buChar char="•"/>
              <a:defRPr sz="1600"/>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2" name="Google Shape;24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244" name="Google Shape;244;p24"/>
          <p:cNvSpPr/>
          <p:nvPr/>
        </p:nvSpPr>
        <p:spPr>
          <a:xfrm>
            <a:off x="10249620" y="1555068"/>
            <a:ext cx="819303" cy="79707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45" name="Google Shape;245;p24"/>
          <p:cNvSpPr/>
          <p:nvPr/>
        </p:nvSpPr>
        <p:spPr>
          <a:xfrm>
            <a:off x="7590089" y="4034393"/>
            <a:ext cx="876704" cy="876704"/>
          </a:xfrm>
          <a:prstGeom prst="rect">
            <a:avLst/>
          </a:prstGeom>
          <a:noFill/>
          <a:ln cap="flat" cmpd="sng" w="1270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6" name="Shape 246"/>
        <p:cNvGrpSpPr/>
        <p:nvPr/>
      </p:nvGrpSpPr>
      <p:grpSpPr>
        <a:xfrm>
          <a:off x="0" y="0"/>
          <a:ext cx="0" cy="0"/>
          <a:chOff x="0" y="0"/>
          <a:chExt cx="0" cy="0"/>
        </a:xfrm>
      </p:grpSpPr>
      <p:sp>
        <p:nvSpPr>
          <p:cNvPr id="247" name="Google Shape;247;p25"/>
          <p:cNvSpPr txBox="1"/>
          <p:nvPr>
            <p:ph type="title"/>
          </p:nvPr>
        </p:nvSpPr>
        <p:spPr>
          <a:xfrm>
            <a:off x="539496"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25"/>
          <p:cNvSpPr txBox="1"/>
          <p:nvPr>
            <p:ph idx="1" type="body"/>
          </p:nvPr>
        </p:nvSpPr>
        <p:spPr>
          <a:xfrm>
            <a:off x="1179576" y="1911096"/>
            <a:ext cx="9829800" cy="385974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9" name="Google Shape;24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251" name="Google Shape;251;p25"/>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52" name="Google Shape;252;p25"/>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253" name="Shape 253"/>
        <p:cNvGrpSpPr/>
        <p:nvPr/>
      </p:nvGrpSpPr>
      <p:grpSpPr>
        <a:xfrm>
          <a:off x="0" y="0"/>
          <a:ext cx="0" cy="0"/>
          <a:chOff x="0" y="0"/>
          <a:chExt cx="0" cy="0"/>
        </a:xfrm>
      </p:grpSpPr>
      <p:sp>
        <p:nvSpPr>
          <p:cNvPr id="254" name="Google Shape;254;p26"/>
          <p:cNvSpPr/>
          <p:nvPr/>
        </p:nvSpPr>
        <p:spPr>
          <a:xfrm>
            <a:off x="489189" y="1119031"/>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55" name="Google Shape;255;p26"/>
          <p:cNvSpPr/>
          <p:nvPr/>
        </p:nvSpPr>
        <p:spPr>
          <a:xfrm rot="-1790889">
            <a:off x="8683720" y="941148"/>
            <a:ext cx="2987899" cy="298789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56" name="Google Shape;256;p26"/>
          <p:cNvSpPr/>
          <p:nvPr/>
        </p:nvSpPr>
        <p:spPr>
          <a:xfrm>
            <a:off x="910048" y="4780992"/>
            <a:ext cx="546100" cy="5461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57" name="Google Shape;257;p26"/>
          <p:cNvSpPr txBox="1"/>
          <p:nvPr>
            <p:ph type="title"/>
          </p:nvPr>
        </p:nvSpPr>
        <p:spPr>
          <a:xfrm>
            <a:off x="1170432" y="1399032"/>
            <a:ext cx="3236976" cy="40690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26"/>
          <p:cNvSpPr txBox="1"/>
          <p:nvPr>
            <p:ph idx="1" type="body"/>
          </p:nvPr>
        </p:nvSpPr>
        <p:spPr>
          <a:xfrm>
            <a:off x="5788152" y="1527048"/>
            <a:ext cx="5111496" cy="393192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228600" lvl="3" marL="1828800" algn="l">
              <a:lnSpc>
                <a:spcPct val="90000"/>
              </a:lnSpc>
              <a:spcBef>
                <a:spcPts val="500"/>
              </a:spcBef>
              <a:spcAft>
                <a:spcPts val="0"/>
              </a:spcAft>
              <a:buClr>
                <a:schemeClr val="dk1"/>
              </a:buClr>
              <a:buSzPts val="1800"/>
              <a:buNone/>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1" name="Shape 261"/>
        <p:cNvGrpSpPr/>
        <p:nvPr/>
      </p:nvGrpSpPr>
      <p:grpSpPr>
        <a:xfrm>
          <a:off x="0" y="0"/>
          <a:ext cx="0" cy="0"/>
          <a:chOff x="0" y="0"/>
          <a:chExt cx="0" cy="0"/>
        </a:xfrm>
      </p:grpSpPr>
      <p:sp>
        <p:nvSpPr>
          <p:cNvPr id="262" name="Google Shape;262;p27"/>
          <p:cNvSpPr/>
          <p:nvPr/>
        </p:nvSpPr>
        <p:spPr>
          <a:xfrm>
            <a:off x="2815929" y="148929"/>
            <a:ext cx="6560142" cy="6560142"/>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63" name="Google Shape;263;p27"/>
          <p:cNvSpPr/>
          <p:nvPr/>
        </p:nvSpPr>
        <p:spPr>
          <a:xfrm flipH="1" rot="-1577571">
            <a:off x="2494119" y="-28502"/>
            <a:ext cx="6816262" cy="6816262"/>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64" name="Google Shape;264;p27"/>
          <p:cNvSpPr/>
          <p:nvPr/>
        </p:nvSpPr>
        <p:spPr>
          <a:xfrm>
            <a:off x="8165417" y="5241988"/>
            <a:ext cx="759403" cy="738802"/>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65" name="Google Shape;265;p27"/>
          <p:cNvSpPr txBox="1"/>
          <p:nvPr>
            <p:ph type="title"/>
          </p:nvPr>
        </p:nvSpPr>
        <p:spPr>
          <a:xfrm>
            <a:off x="3319272" y="1380744"/>
            <a:ext cx="5559552" cy="2514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6" name="Google Shape;266;p27"/>
          <p:cNvSpPr txBox="1"/>
          <p:nvPr>
            <p:ph idx="1" type="body"/>
          </p:nvPr>
        </p:nvSpPr>
        <p:spPr>
          <a:xfrm>
            <a:off x="3319272" y="4078224"/>
            <a:ext cx="5559552" cy="153619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7" name="Shape 267"/>
        <p:cNvGrpSpPr/>
        <p:nvPr/>
      </p:nvGrpSpPr>
      <p:grpSpPr>
        <a:xfrm>
          <a:off x="0" y="0"/>
          <a:ext cx="0" cy="0"/>
          <a:chOff x="0" y="0"/>
          <a:chExt cx="0" cy="0"/>
        </a:xfrm>
      </p:grpSpPr>
      <p:sp>
        <p:nvSpPr>
          <p:cNvPr id="268" name="Google Shape;268;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9" name="Google Shape;269;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0" name="Google Shape;270;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2" name="Google Shape;272;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3" name="Google Shape;27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275" name="Google Shape;275;p28"/>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76" name="Google Shape;276;p28"/>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3 column">
  <p:cSld name="Comparison 3 column">
    <p:spTree>
      <p:nvGrpSpPr>
        <p:cNvPr id="277" name="Shape 277"/>
        <p:cNvGrpSpPr/>
        <p:nvPr/>
      </p:nvGrpSpPr>
      <p:grpSpPr>
        <a:xfrm>
          <a:off x="0" y="0"/>
          <a:ext cx="0" cy="0"/>
          <a:chOff x="0" y="0"/>
          <a:chExt cx="0" cy="0"/>
        </a:xfrm>
      </p:grpSpPr>
      <p:sp>
        <p:nvSpPr>
          <p:cNvPr id="278" name="Google Shape;278;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9" name="Google Shape;279;p29"/>
          <p:cNvSpPr txBox="1"/>
          <p:nvPr>
            <p:ph idx="1" type="body"/>
          </p:nvPr>
        </p:nvSpPr>
        <p:spPr>
          <a:xfrm>
            <a:off x="83978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0" name="Google Shape;280;p29"/>
          <p:cNvSpPr txBox="1"/>
          <p:nvPr>
            <p:ph idx="2" type="body"/>
          </p:nvPr>
        </p:nvSpPr>
        <p:spPr>
          <a:xfrm>
            <a:off x="83978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29"/>
          <p:cNvSpPr txBox="1"/>
          <p:nvPr>
            <p:ph idx="3" type="body"/>
          </p:nvPr>
        </p:nvSpPr>
        <p:spPr>
          <a:xfrm>
            <a:off x="445312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2" name="Google Shape;282;p29"/>
          <p:cNvSpPr txBox="1"/>
          <p:nvPr>
            <p:ph idx="4" type="body"/>
          </p:nvPr>
        </p:nvSpPr>
        <p:spPr>
          <a:xfrm>
            <a:off x="445312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3" name="Google Shape;28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285" name="Google Shape;285;p29"/>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86" name="Google Shape;286;p29"/>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87" name="Google Shape;287;p29"/>
          <p:cNvSpPr txBox="1"/>
          <p:nvPr>
            <p:ph idx="5" type="body"/>
          </p:nvPr>
        </p:nvSpPr>
        <p:spPr>
          <a:xfrm>
            <a:off x="806500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8" name="Google Shape;288;p29"/>
          <p:cNvSpPr txBox="1"/>
          <p:nvPr>
            <p:ph idx="6" type="body"/>
          </p:nvPr>
        </p:nvSpPr>
        <p:spPr>
          <a:xfrm>
            <a:off x="806500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icture">
  <p:cSld name="Quote slide with picture">
    <p:bg>
      <p:bgPr>
        <a:solidFill>
          <a:schemeClr val="dk1"/>
        </a:solidFill>
      </p:bgPr>
    </p:bg>
    <p:spTree>
      <p:nvGrpSpPr>
        <p:cNvPr id="289" name="Shape 289"/>
        <p:cNvGrpSpPr/>
        <p:nvPr/>
      </p:nvGrpSpPr>
      <p:grpSpPr>
        <a:xfrm>
          <a:off x="0" y="0"/>
          <a:ext cx="0" cy="0"/>
          <a:chOff x="0" y="0"/>
          <a:chExt cx="0" cy="0"/>
        </a:xfrm>
      </p:grpSpPr>
      <p:sp>
        <p:nvSpPr>
          <p:cNvPr id="290" name="Google Shape;290;p30"/>
          <p:cNvSpPr/>
          <p:nvPr>
            <p:ph idx="2" type="pic"/>
          </p:nvPr>
        </p:nvSpPr>
        <p:spPr>
          <a:xfrm>
            <a:off x="0" y="1"/>
            <a:ext cx="12192000" cy="6858000"/>
          </a:xfrm>
          <a:prstGeom prst="rect">
            <a:avLst/>
          </a:prstGeom>
          <a:noFill/>
          <a:ln>
            <a:noFill/>
          </a:ln>
        </p:spPr>
      </p:sp>
      <p:sp>
        <p:nvSpPr>
          <p:cNvPr id="291" name="Google Shape;291;p30"/>
          <p:cNvSpPr txBox="1"/>
          <p:nvPr>
            <p:ph type="title"/>
          </p:nvPr>
        </p:nvSpPr>
        <p:spPr>
          <a:xfrm>
            <a:off x="3111500" y="370600"/>
            <a:ext cx="5923842" cy="5923842"/>
          </a:xfrm>
          <a:prstGeom prst="rect">
            <a:avLst/>
          </a:prstGeom>
          <a:solidFill>
            <a:schemeClr val="lt1">
              <a:alpha val="94901"/>
            </a:schemeClr>
          </a:solidFill>
          <a:ln>
            <a:noFill/>
          </a:ln>
        </p:spPr>
        <p:txBody>
          <a:bodyPr anchorCtr="0" anchor="b" bIns="2331700" lIns="457200" spcFirstLastPara="1" rIns="457200" wrap="square" tIns="45700">
            <a:noAutofit/>
          </a:bodyPr>
          <a:lstStyle>
            <a:lvl1pPr lvl="0" algn="ctr">
              <a:lnSpc>
                <a:spcPct val="90000"/>
              </a:lnSpc>
              <a:spcBef>
                <a:spcPts val="0"/>
              </a:spcBef>
              <a:spcAft>
                <a:spcPts val="0"/>
              </a:spcAft>
              <a:buClr>
                <a:schemeClr val="dk1"/>
              </a:buClr>
              <a:buSzPts val="4000"/>
              <a:buFont typeface="Twentieth Century"/>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2" name="Google Shape;292;p30"/>
          <p:cNvSpPr txBox="1"/>
          <p:nvPr>
            <p:ph idx="1" type="body"/>
          </p:nvPr>
        </p:nvSpPr>
        <p:spPr>
          <a:xfrm>
            <a:off x="3575304" y="4379976"/>
            <a:ext cx="5038344" cy="71323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3" name="Google Shape;29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chemeClr val="lt1"/>
                </a:solidFill>
                <a:latin typeface="Avenir"/>
                <a:ea typeface="Avenir"/>
                <a:cs typeface="Avenir"/>
                <a:sym typeface="Avenir"/>
              </a:defRPr>
            </a:lvl1pPr>
            <a:lvl2pPr indent="0" lvl="1" marL="0" marR="0" algn="r">
              <a:spcBef>
                <a:spcPts val="0"/>
              </a:spcBef>
              <a:buNone/>
              <a:defRPr sz="1200" cap="none">
                <a:solidFill>
                  <a:schemeClr val="lt1"/>
                </a:solidFill>
                <a:latin typeface="Avenir"/>
                <a:ea typeface="Avenir"/>
                <a:cs typeface="Avenir"/>
                <a:sym typeface="Avenir"/>
              </a:defRPr>
            </a:lvl2pPr>
            <a:lvl3pPr indent="0" lvl="2" marL="0" marR="0" algn="r">
              <a:spcBef>
                <a:spcPts val="0"/>
              </a:spcBef>
              <a:buNone/>
              <a:defRPr sz="1200" cap="none">
                <a:solidFill>
                  <a:schemeClr val="lt1"/>
                </a:solidFill>
                <a:latin typeface="Avenir"/>
                <a:ea typeface="Avenir"/>
                <a:cs typeface="Avenir"/>
                <a:sym typeface="Avenir"/>
              </a:defRPr>
            </a:lvl3pPr>
            <a:lvl4pPr indent="0" lvl="3" marL="0" marR="0" algn="r">
              <a:spcBef>
                <a:spcPts val="0"/>
              </a:spcBef>
              <a:buNone/>
              <a:defRPr sz="1200" cap="none">
                <a:solidFill>
                  <a:schemeClr val="lt1"/>
                </a:solidFill>
                <a:latin typeface="Avenir"/>
                <a:ea typeface="Avenir"/>
                <a:cs typeface="Avenir"/>
                <a:sym typeface="Avenir"/>
              </a:defRPr>
            </a:lvl4pPr>
            <a:lvl5pPr indent="0" lvl="4" marL="0" marR="0" algn="r">
              <a:spcBef>
                <a:spcPts val="0"/>
              </a:spcBef>
              <a:buNone/>
              <a:defRPr sz="1200" cap="none">
                <a:solidFill>
                  <a:schemeClr val="lt1"/>
                </a:solidFill>
                <a:latin typeface="Avenir"/>
                <a:ea typeface="Avenir"/>
                <a:cs typeface="Avenir"/>
                <a:sym typeface="Avenir"/>
              </a:defRPr>
            </a:lvl5pPr>
            <a:lvl6pPr indent="0" lvl="5" marL="0" marR="0" algn="r">
              <a:spcBef>
                <a:spcPts val="0"/>
              </a:spcBef>
              <a:buNone/>
              <a:defRPr sz="1200" cap="none">
                <a:solidFill>
                  <a:schemeClr val="lt1"/>
                </a:solidFill>
                <a:latin typeface="Avenir"/>
                <a:ea typeface="Avenir"/>
                <a:cs typeface="Avenir"/>
                <a:sym typeface="Avenir"/>
              </a:defRPr>
            </a:lvl6pPr>
            <a:lvl7pPr indent="0" lvl="6" marL="0" marR="0" algn="r">
              <a:spcBef>
                <a:spcPts val="0"/>
              </a:spcBef>
              <a:buNone/>
              <a:defRPr sz="1200" cap="none">
                <a:solidFill>
                  <a:schemeClr val="lt1"/>
                </a:solidFill>
                <a:latin typeface="Avenir"/>
                <a:ea typeface="Avenir"/>
                <a:cs typeface="Avenir"/>
                <a:sym typeface="Avenir"/>
              </a:defRPr>
            </a:lvl7pPr>
            <a:lvl8pPr indent="0" lvl="7" marL="0" marR="0" algn="r">
              <a:spcBef>
                <a:spcPts val="0"/>
              </a:spcBef>
              <a:buNone/>
              <a:defRPr sz="1200" cap="none">
                <a:solidFill>
                  <a:schemeClr val="lt1"/>
                </a:solidFill>
                <a:latin typeface="Avenir"/>
                <a:ea typeface="Avenir"/>
                <a:cs typeface="Avenir"/>
                <a:sym typeface="Avenir"/>
              </a:defRPr>
            </a:lvl8pPr>
            <a:lvl9pPr indent="0" lvl="8" marL="0" marR="0" algn="r">
              <a:spcBef>
                <a:spcPts val="0"/>
              </a:spcBef>
              <a:buNone/>
              <a:defRPr sz="1200" cap="none">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2 medium pictures">
  <p:cSld name="Title and Content with 2 medium pictures">
    <p:spTree>
      <p:nvGrpSpPr>
        <p:cNvPr id="295" name="Shape 295"/>
        <p:cNvGrpSpPr/>
        <p:nvPr/>
      </p:nvGrpSpPr>
      <p:grpSpPr>
        <a:xfrm>
          <a:off x="0" y="0"/>
          <a:ext cx="0" cy="0"/>
          <a:chOff x="0" y="0"/>
          <a:chExt cx="0" cy="0"/>
        </a:xfrm>
      </p:grpSpPr>
      <p:sp>
        <p:nvSpPr>
          <p:cNvPr id="296" name="Google Shape;296;p31"/>
          <p:cNvSpPr/>
          <p:nvPr>
            <p:ph idx="2" type="pic"/>
          </p:nvPr>
        </p:nvSpPr>
        <p:spPr>
          <a:xfrm>
            <a:off x="7901259" y="2727729"/>
            <a:ext cx="4290740" cy="4130271"/>
          </a:xfrm>
          <a:prstGeom prst="rect">
            <a:avLst/>
          </a:prstGeom>
          <a:noFill/>
          <a:ln>
            <a:noFill/>
          </a:ln>
        </p:spPr>
      </p:sp>
      <p:sp>
        <p:nvSpPr>
          <p:cNvPr id="297" name="Google Shape;297;p31"/>
          <p:cNvSpPr/>
          <p:nvPr>
            <p:ph idx="3" type="pic"/>
          </p:nvPr>
        </p:nvSpPr>
        <p:spPr>
          <a:xfrm>
            <a:off x="6261609" y="0"/>
            <a:ext cx="3519311" cy="3007909"/>
          </a:xfrm>
          <a:prstGeom prst="rect">
            <a:avLst/>
          </a:prstGeom>
          <a:noFill/>
          <a:ln>
            <a:noFill/>
          </a:ln>
        </p:spPr>
      </p:sp>
      <p:sp>
        <p:nvSpPr>
          <p:cNvPr id="298" name="Google Shape;298;p31"/>
          <p:cNvSpPr/>
          <p:nvPr/>
        </p:nvSpPr>
        <p:spPr>
          <a:xfrm>
            <a:off x="10420569" y="1364732"/>
            <a:ext cx="947488" cy="92178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99" name="Google Shape;299;p31"/>
          <p:cNvSpPr/>
          <p:nvPr/>
        </p:nvSpPr>
        <p:spPr>
          <a:xfrm flipH="1" rot="-6040930">
            <a:off x="6034138" y="-673140"/>
            <a:ext cx="4021193" cy="4021193"/>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00" name="Google Shape;300;p31"/>
          <p:cNvSpPr txBox="1"/>
          <p:nvPr>
            <p:ph type="title"/>
          </p:nvPr>
        </p:nvSpPr>
        <p:spPr>
          <a:xfrm>
            <a:off x="841248" y="365760"/>
            <a:ext cx="5120640"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1" name="Google Shape;30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03" name="Google Shape;303;p31"/>
          <p:cNvSpPr txBox="1"/>
          <p:nvPr>
            <p:ph idx="1" type="body"/>
          </p:nvPr>
        </p:nvSpPr>
        <p:spPr>
          <a:xfrm>
            <a:off x="841248" y="1828800"/>
            <a:ext cx="5093208" cy="43525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4"/>
          <p:cNvSpPr/>
          <p:nvPr/>
        </p:nvSpPr>
        <p:spPr>
          <a:xfrm>
            <a:off x="2062836" y="686475"/>
            <a:ext cx="7774629" cy="6193018"/>
          </a:xfrm>
          <a:custGeom>
            <a:rect b="b" l="l" r="r" t="t"/>
            <a:pathLst>
              <a:path extrusionOk="0" h="6193018" w="7774629">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rgbClr val="F8E4CF">
              <a:alpha val="9882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28" name="Google Shape;28;p4"/>
          <p:cNvSpPr/>
          <p:nvPr/>
        </p:nvSpPr>
        <p:spPr>
          <a:xfrm>
            <a:off x="7610252" y="1"/>
            <a:ext cx="2273668" cy="3147998"/>
          </a:xfrm>
          <a:custGeom>
            <a:rect b="b" l="l" r="r" t="t"/>
            <a:pathLst>
              <a:path extrusionOk="0" h="3147998" w="227366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29" name="Google Shape;29;p4"/>
          <p:cNvSpPr/>
          <p:nvPr/>
        </p:nvSpPr>
        <p:spPr>
          <a:xfrm>
            <a:off x="9883919" y="2"/>
            <a:ext cx="2254928" cy="3141557"/>
          </a:xfrm>
          <a:custGeom>
            <a:rect b="b" l="l" r="r" t="t"/>
            <a:pathLst>
              <a:path extrusionOk="0" h="3141557" w="2254928">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30" name="Google Shape;30;p4"/>
          <p:cNvSpPr/>
          <p:nvPr/>
        </p:nvSpPr>
        <p:spPr>
          <a:xfrm>
            <a:off x="8395730" y="2"/>
            <a:ext cx="2959203" cy="2352793"/>
          </a:xfrm>
          <a:custGeom>
            <a:rect b="b" l="l" r="r" t="t"/>
            <a:pathLst>
              <a:path extrusionOk="0" h="2352793" w="295920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31" name="Google Shape;31;p4"/>
          <p:cNvSpPr/>
          <p:nvPr/>
        </p:nvSpPr>
        <p:spPr>
          <a:xfrm>
            <a:off x="1390854" y="3130662"/>
            <a:ext cx="3106248" cy="3748831"/>
          </a:xfrm>
          <a:custGeom>
            <a:rect b="b" l="l" r="r" t="t"/>
            <a:pathLst>
              <a:path extrusionOk="0" h="3748831" w="3106248">
                <a:moveTo>
                  <a:pt x="0" y="0"/>
                </a:moveTo>
                <a:lnTo>
                  <a:pt x="3106248" y="3748831"/>
                </a:lnTo>
                <a:lnTo>
                  <a:pt x="0" y="3748831"/>
                </a:lnTo>
                <a:close/>
              </a:path>
            </a:pathLst>
          </a:custGeom>
          <a:solidFill>
            <a:schemeClr val="accent2">
              <a:alpha val="9882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32" name="Google Shape;32;p4"/>
          <p:cNvSpPr/>
          <p:nvPr/>
        </p:nvSpPr>
        <p:spPr>
          <a:xfrm>
            <a:off x="0" y="3130661"/>
            <a:ext cx="1400640" cy="3748832"/>
          </a:xfrm>
          <a:custGeom>
            <a:rect b="b" l="l" r="r" t="t"/>
            <a:pathLst>
              <a:path extrusionOk="0" h="3748832" w="1400640">
                <a:moveTo>
                  <a:pt x="1400640" y="0"/>
                </a:moveTo>
                <a:lnTo>
                  <a:pt x="1400640" y="3748832"/>
                </a:lnTo>
                <a:lnTo>
                  <a:pt x="0" y="3748832"/>
                </a:lnTo>
                <a:lnTo>
                  <a:pt x="0" y="168474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EB Garamond"/>
              <a:ea typeface="EB Garamond"/>
              <a:cs typeface="EB Garamond"/>
              <a:sym typeface="EB Garamond"/>
            </a:endParaRPr>
          </a:p>
        </p:txBody>
      </p:sp>
      <p:sp>
        <p:nvSpPr>
          <p:cNvPr id="33" name="Google Shape;33;p4"/>
          <p:cNvSpPr txBox="1"/>
          <p:nvPr>
            <p:ph type="title"/>
          </p:nvPr>
        </p:nvSpPr>
        <p:spPr>
          <a:xfrm>
            <a:off x="2895600" y="3776472"/>
            <a:ext cx="6400800"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4400"/>
              <a:buFont typeface="Arial Black"/>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
          <p:cNvSpPr txBox="1"/>
          <p:nvPr>
            <p:ph idx="1" type="body"/>
          </p:nvPr>
        </p:nvSpPr>
        <p:spPr>
          <a:xfrm>
            <a:off x="2895600" y="4718304"/>
            <a:ext cx="6400800" cy="512064"/>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accent6"/>
              </a:buClr>
              <a:buSzPts val="2400"/>
              <a:buNone/>
              <a:defRPr sz="2400">
                <a:solidFill>
                  <a:schemeClr val="accent6"/>
                </a:solidFill>
              </a:defRPr>
            </a:lvl1pPr>
            <a:lvl2pPr indent="-228600" lvl="1" marL="914400" algn="l">
              <a:lnSpc>
                <a:spcPct val="100000"/>
              </a:lnSpc>
              <a:spcBef>
                <a:spcPts val="360"/>
              </a:spcBef>
              <a:spcAft>
                <a:spcPts val="0"/>
              </a:spcAft>
              <a:buClr>
                <a:srgbClr val="888888"/>
              </a:buClr>
              <a:buSzPts val="2000"/>
              <a:buNone/>
              <a:defRPr sz="2000">
                <a:solidFill>
                  <a:srgbClr val="888888"/>
                </a:solidFill>
              </a:defRPr>
            </a:lvl2pPr>
            <a:lvl3pPr indent="-228600" lvl="2" marL="1371600" algn="l">
              <a:lnSpc>
                <a:spcPct val="100000"/>
              </a:lnSpc>
              <a:spcBef>
                <a:spcPts val="360"/>
              </a:spcBef>
              <a:spcAft>
                <a:spcPts val="0"/>
              </a:spcAft>
              <a:buClr>
                <a:srgbClr val="888888"/>
              </a:buClr>
              <a:buSzPts val="1800"/>
              <a:buNone/>
              <a:defRPr sz="1800">
                <a:solidFill>
                  <a:srgbClr val="888888"/>
                </a:solidFill>
              </a:defRPr>
            </a:lvl3pPr>
            <a:lvl4pPr indent="-228600" lvl="3" marL="1828800" algn="l">
              <a:lnSpc>
                <a:spcPct val="100000"/>
              </a:lnSpc>
              <a:spcBef>
                <a:spcPts val="360"/>
              </a:spcBef>
              <a:spcAft>
                <a:spcPts val="0"/>
              </a:spcAft>
              <a:buClr>
                <a:srgbClr val="888888"/>
              </a:buClr>
              <a:buSzPts val="1600"/>
              <a:buNone/>
              <a:defRPr sz="1600">
                <a:solidFill>
                  <a:srgbClr val="888888"/>
                </a:solidFill>
              </a:defRPr>
            </a:lvl4pPr>
            <a:lvl5pPr indent="-228600" lvl="4" marL="2286000" algn="l">
              <a:lnSpc>
                <a:spcPct val="100000"/>
              </a:lnSpc>
              <a:spcBef>
                <a:spcPts val="36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304" name="Shape 304"/>
        <p:cNvGrpSpPr/>
        <p:nvPr/>
      </p:nvGrpSpPr>
      <p:grpSpPr>
        <a:xfrm>
          <a:off x="0" y="0"/>
          <a:ext cx="0" cy="0"/>
          <a:chOff x="0" y="0"/>
          <a:chExt cx="0" cy="0"/>
        </a:xfrm>
      </p:grpSpPr>
      <p:sp>
        <p:nvSpPr>
          <p:cNvPr id="305" name="Google Shape;305;p32"/>
          <p:cNvSpPr/>
          <p:nvPr/>
        </p:nvSpPr>
        <p:spPr>
          <a:xfrm>
            <a:off x="707393" y="847600"/>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06" name="Google Shape;306;p32"/>
          <p:cNvSpPr/>
          <p:nvPr/>
        </p:nvSpPr>
        <p:spPr>
          <a:xfrm flipH="1">
            <a:off x="530529" y="0"/>
            <a:ext cx="1155142" cy="591009"/>
          </a:xfrm>
          <a:custGeom>
            <a:rect b="b" l="l" r="r" t="t"/>
            <a:pathLst>
              <a:path extrusionOk="0" h="591009" w="1155142">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07" name="Google Shape;307;p32"/>
          <p:cNvSpPr/>
          <p:nvPr/>
        </p:nvSpPr>
        <p:spPr>
          <a:xfrm flipH="1">
            <a:off x="3961511" y="-1"/>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08" name="Google Shape;308;p32"/>
          <p:cNvSpPr/>
          <p:nvPr/>
        </p:nvSpPr>
        <p:spPr>
          <a:xfrm flipH="1">
            <a:off x="0" y="2936831"/>
            <a:ext cx="159741" cy="552996"/>
          </a:xfrm>
          <a:custGeom>
            <a:rect b="b" l="l" r="r" t="t"/>
            <a:pathLst>
              <a:path extrusionOk="0" h="552996" w="159741">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09" name="Google Shape;309;p32"/>
          <p:cNvSpPr/>
          <p:nvPr/>
        </p:nvSpPr>
        <p:spPr>
          <a:xfrm flipH="1">
            <a:off x="0" y="5835649"/>
            <a:ext cx="1548180" cy="1022351"/>
          </a:xfrm>
          <a:custGeom>
            <a:rect b="b" l="l" r="r" t="t"/>
            <a:pathLst>
              <a:path extrusionOk="0" h="1022351" w="154818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10" name="Google Shape;310;p32"/>
          <p:cNvSpPr/>
          <p:nvPr/>
        </p:nvSpPr>
        <p:spPr>
          <a:xfrm flipH="1">
            <a:off x="340505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11" name="Google Shape;311;p32"/>
          <p:cNvSpPr/>
          <p:nvPr/>
        </p:nvSpPr>
        <p:spPr>
          <a:xfrm flipH="1">
            <a:off x="4132972" y="6258755"/>
            <a:ext cx="1565940" cy="599245"/>
          </a:xfrm>
          <a:custGeom>
            <a:rect b="b" l="l" r="r" t="t"/>
            <a:pathLst>
              <a:path extrusionOk="0" h="599245" w="156594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12" name="Google Shape;312;p32"/>
          <p:cNvSpPr txBox="1"/>
          <p:nvPr>
            <p:ph type="title"/>
          </p:nvPr>
        </p:nvSpPr>
        <p:spPr>
          <a:xfrm>
            <a:off x="1389888" y="1234440"/>
            <a:ext cx="3236976" cy="40690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3" name="Google Shape;313;p32"/>
          <p:cNvSpPr txBox="1"/>
          <p:nvPr>
            <p:ph idx="11" type="ftr"/>
          </p:nvPr>
        </p:nvSpPr>
        <p:spPr>
          <a:xfrm>
            <a:off x="6099048"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32"/>
          <p:cNvSpPr txBox="1"/>
          <p:nvPr>
            <p:ph idx="12" type="sldNum"/>
          </p:nvPr>
        </p:nvSpPr>
        <p:spPr>
          <a:xfrm>
            <a:off x="10506456" y="6356350"/>
            <a:ext cx="85039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15" name="Google Shape;315;p32"/>
          <p:cNvSpPr txBox="1"/>
          <p:nvPr>
            <p:ph idx="1" type="body"/>
          </p:nvPr>
        </p:nvSpPr>
        <p:spPr>
          <a:xfrm>
            <a:off x="6665976" y="2551176"/>
            <a:ext cx="4709160" cy="17556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2">
    <p:spTree>
      <p:nvGrpSpPr>
        <p:cNvPr id="316" name="Shape 316"/>
        <p:cNvGrpSpPr/>
        <p:nvPr/>
      </p:nvGrpSpPr>
      <p:grpSpPr>
        <a:xfrm>
          <a:off x="0" y="0"/>
          <a:ext cx="0" cy="0"/>
          <a:chOff x="0" y="0"/>
          <a:chExt cx="0" cy="0"/>
        </a:xfrm>
      </p:grpSpPr>
      <p:sp>
        <p:nvSpPr>
          <p:cNvPr id="317" name="Google Shape;31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8" name="Google Shape;31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20" name="Google Shape;320;p33"/>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21" name="Google Shape;321;p33"/>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22" name="Google Shape;322;p33"/>
          <p:cNvSpPr txBox="1"/>
          <p:nvPr>
            <p:ph idx="1" type="body"/>
          </p:nvPr>
        </p:nvSpPr>
        <p:spPr>
          <a:xfrm>
            <a:off x="838200" y="1911096"/>
            <a:ext cx="10515600" cy="385974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3" name="Shape 323"/>
        <p:cNvGrpSpPr/>
        <p:nvPr/>
      </p:nvGrpSpPr>
      <p:grpSpPr>
        <a:xfrm>
          <a:off x="0" y="0"/>
          <a:ext cx="0" cy="0"/>
          <a:chOff x="0" y="0"/>
          <a:chExt cx="0" cy="0"/>
        </a:xfrm>
      </p:grpSpPr>
      <p:sp>
        <p:nvSpPr>
          <p:cNvPr id="324" name="Google Shape;324;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5" name="Google Shape;325;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6" name="Google Shape;326;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7" name="Google Shape;32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29" name="Google Shape;329;p34"/>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30" name="Google Shape;330;p34"/>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1" name="Shape 331"/>
        <p:cNvGrpSpPr/>
        <p:nvPr/>
      </p:nvGrpSpPr>
      <p:grpSpPr>
        <a:xfrm>
          <a:off x="0" y="0"/>
          <a:ext cx="0" cy="0"/>
          <a:chOff x="0" y="0"/>
          <a:chExt cx="0" cy="0"/>
        </a:xfrm>
      </p:grpSpPr>
      <p:sp>
        <p:nvSpPr>
          <p:cNvPr id="332" name="Google Shape;33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34" name="Google Shape;334;p35"/>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35" name="Google Shape;335;p35"/>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36" name="Shape 336"/>
        <p:cNvGrpSpPr/>
        <p:nvPr/>
      </p:nvGrpSpPr>
      <p:grpSpPr>
        <a:xfrm>
          <a:off x="0" y="0"/>
          <a:ext cx="0" cy="0"/>
          <a:chOff x="0" y="0"/>
          <a:chExt cx="0" cy="0"/>
        </a:xfrm>
      </p:grpSpPr>
      <p:sp>
        <p:nvSpPr>
          <p:cNvPr id="337" name="Google Shape;33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39" name="Google Shape;339;p36"/>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40" name="Google Shape;340;p36"/>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41" name="Google Shape;341;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2" name="Shape 342"/>
        <p:cNvGrpSpPr/>
        <p:nvPr/>
      </p:nvGrpSpPr>
      <p:grpSpPr>
        <a:xfrm>
          <a:off x="0" y="0"/>
          <a:ext cx="0" cy="0"/>
          <a:chOff x="0" y="0"/>
          <a:chExt cx="0" cy="0"/>
        </a:xfrm>
      </p:grpSpPr>
      <p:sp>
        <p:nvSpPr>
          <p:cNvPr id="343" name="Google Shape;343;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4" name="Google Shape;344;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45" name="Google Shape;345;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46" name="Google Shape;34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48" name="Google Shape;348;p37"/>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49" name="Google Shape;349;p37"/>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0" name="Shape 350"/>
        <p:cNvGrpSpPr/>
        <p:nvPr/>
      </p:nvGrpSpPr>
      <p:grpSpPr>
        <a:xfrm>
          <a:off x="0" y="0"/>
          <a:ext cx="0" cy="0"/>
          <a:chOff x="0" y="0"/>
          <a:chExt cx="0" cy="0"/>
        </a:xfrm>
      </p:grpSpPr>
      <p:sp>
        <p:nvSpPr>
          <p:cNvPr id="351" name="Google Shape;351;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2" name="Google Shape;352;p38"/>
          <p:cNvSpPr/>
          <p:nvPr>
            <p:ph idx="2" type="pic"/>
          </p:nvPr>
        </p:nvSpPr>
        <p:spPr>
          <a:xfrm>
            <a:off x="5183188" y="987425"/>
            <a:ext cx="6172200" cy="4873625"/>
          </a:xfrm>
          <a:prstGeom prst="rect">
            <a:avLst/>
          </a:prstGeom>
          <a:noFill/>
          <a:ln>
            <a:noFill/>
          </a:ln>
        </p:spPr>
      </p:sp>
      <p:sp>
        <p:nvSpPr>
          <p:cNvPr id="353" name="Google Shape;353;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4" name="Google Shape;35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cap="none">
                <a:solidFill>
                  <a:srgbClr val="888888"/>
                </a:solidFill>
                <a:latin typeface="Avenir"/>
                <a:ea typeface="Avenir"/>
                <a:cs typeface="Avenir"/>
                <a:sym typeface="Avenir"/>
              </a:defRPr>
            </a:lvl1pPr>
            <a:lvl2pPr indent="0" lvl="1" marL="0" marR="0" algn="r">
              <a:spcBef>
                <a:spcPts val="0"/>
              </a:spcBef>
              <a:buNone/>
              <a:defRPr sz="1200" cap="none">
                <a:solidFill>
                  <a:srgbClr val="888888"/>
                </a:solidFill>
                <a:latin typeface="Avenir"/>
                <a:ea typeface="Avenir"/>
                <a:cs typeface="Avenir"/>
                <a:sym typeface="Avenir"/>
              </a:defRPr>
            </a:lvl2pPr>
            <a:lvl3pPr indent="0" lvl="2" marL="0" marR="0" algn="r">
              <a:spcBef>
                <a:spcPts val="0"/>
              </a:spcBef>
              <a:buNone/>
              <a:defRPr sz="1200" cap="none">
                <a:solidFill>
                  <a:srgbClr val="888888"/>
                </a:solidFill>
                <a:latin typeface="Avenir"/>
                <a:ea typeface="Avenir"/>
                <a:cs typeface="Avenir"/>
                <a:sym typeface="Avenir"/>
              </a:defRPr>
            </a:lvl3pPr>
            <a:lvl4pPr indent="0" lvl="3" marL="0" marR="0" algn="r">
              <a:spcBef>
                <a:spcPts val="0"/>
              </a:spcBef>
              <a:buNone/>
              <a:defRPr sz="1200" cap="none">
                <a:solidFill>
                  <a:srgbClr val="888888"/>
                </a:solidFill>
                <a:latin typeface="Avenir"/>
                <a:ea typeface="Avenir"/>
                <a:cs typeface="Avenir"/>
                <a:sym typeface="Avenir"/>
              </a:defRPr>
            </a:lvl4pPr>
            <a:lvl5pPr indent="0" lvl="4" marL="0" marR="0" algn="r">
              <a:spcBef>
                <a:spcPts val="0"/>
              </a:spcBef>
              <a:buNone/>
              <a:defRPr sz="1200" cap="none">
                <a:solidFill>
                  <a:srgbClr val="888888"/>
                </a:solidFill>
                <a:latin typeface="Avenir"/>
                <a:ea typeface="Avenir"/>
                <a:cs typeface="Avenir"/>
                <a:sym typeface="Avenir"/>
              </a:defRPr>
            </a:lvl5pPr>
            <a:lvl6pPr indent="0" lvl="5" marL="0" marR="0" algn="r">
              <a:spcBef>
                <a:spcPts val="0"/>
              </a:spcBef>
              <a:buNone/>
              <a:defRPr sz="1200" cap="none">
                <a:solidFill>
                  <a:srgbClr val="888888"/>
                </a:solidFill>
                <a:latin typeface="Avenir"/>
                <a:ea typeface="Avenir"/>
                <a:cs typeface="Avenir"/>
                <a:sym typeface="Avenir"/>
              </a:defRPr>
            </a:lvl6pPr>
            <a:lvl7pPr indent="0" lvl="6" marL="0" marR="0" algn="r">
              <a:spcBef>
                <a:spcPts val="0"/>
              </a:spcBef>
              <a:buNone/>
              <a:defRPr sz="1200" cap="none">
                <a:solidFill>
                  <a:srgbClr val="888888"/>
                </a:solidFill>
                <a:latin typeface="Avenir"/>
                <a:ea typeface="Avenir"/>
                <a:cs typeface="Avenir"/>
                <a:sym typeface="Avenir"/>
              </a:defRPr>
            </a:lvl7pPr>
            <a:lvl8pPr indent="0" lvl="7" marL="0" marR="0" algn="r">
              <a:spcBef>
                <a:spcPts val="0"/>
              </a:spcBef>
              <a:buNone/>
              <a:defRPr sz="1200" cap="none">
                <a:solidFill>
                  <a:srgbClr val="888888"/>
                </a:solidFill>
                <a:latin typeface="Avenir"/>
                <a:ea typeface="Avenir"/>
                <a:cs typeface="Avenir"/>
                <a:sym typeface="Avenir"/>
              </a:defRPr>
            </a:lvl8pPr>
            <a:lvl9pPr indent="0" lvl="8" marL="0" marR="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56" name="Google Shape;356;p38"/>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57" name="Google Shape;357;p38"/>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type="obj">
  <p:cSld name="OBJECT">
    <p:spTree>
      <p:nvGrpSpPr>
        <p:cNvPr id="35" name="Shape 35"/>
        <p:cNvGrpSpPr/>
        <p:nvPr/>
      </p:nvGrpSpPr>
      <p:grpSpPr>
        <a:xfrm>
          <a:off x="0" y="0"/>
          <a:ext cx="0" cy="0"/>
          <a:chOff x="0" y="0"/>
          <a:chExt cx="0" cy="0"/>
        </a:xfrm>
      </p:grpSpPr>
      <p:sp>
        <p:nvSpPr>
          <p:cNvPr id="36" name="Google Shape;36;p5"/>
          <p:cNvSpPr/>
          <p:nvPr/>
        </p:nvSpPr>
        <p:spPr>
          <a:xfrm>
            <a:off x="0" y="3427336"/>
            <a:ext cx="3430200" cy="3430665"/>
          </a:xfrm>
          <a:custGeom>
            <a:rect b="b" l="l" r="r" t="t"/>
            <a:pathLst>
              <a:path extrusionOk="0" h="3430665" w="3430200">
                <a:moveTo>
                  <a:pt x="0" y="0"/>
                </a:moveTo>
                <a:lnTo>
                  <a:pt x="3430200" y="0"/>
                </a:lnTo>
                <a:lnTo>
                  <a:pt x="3430200" y="3430665"/>
                </a:lnTo>
                <a:lnTo>
                  <a:pt x="0" y="343066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37" name="Google Shape;37;p5"/>
          <p:cNvSpPr/>
          <p:nvPr/>
        </p:nvSpPr>
        <p:spPr>
          <a:xfrm>
            <a:off x="0" y="3427336"/>
            <a:ext cx="3430200" cy="3430665"/>
          </a:xfrm>
          <a:custGeom>
            <a:rect b="b" l="l" r="r" t="t"/>
            <a:pathLst>
              <a:path extrusionOk="0" h="3430665" w="3430200">
                <a:moveTo>
                  <a:pt x="3430200" y="0"/>
                </a:moveTo>
                <a:lnTo>
                  <a:pt x="3430200" y="3430665"/>
                </a:lnTo>
                <a:lnTo>
                  <a:pt x="0" y="3430665"/>
                </a:lnTo>
                <a:lnTo>
                  <a:pt x="0" y="341753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38" name="Google Shape;38;p5"/>
          <p:cNvSpPr/>
          <p:nvPr/>
        </p:nvSpPr>
        <p:spPr>
          <a:xfrm>
            <a:off x="1" y="1"/>
            <a:ext cx="3423785" cy="3437345"/>
          </a:xfrm>
          <a:custGeom>
            <a:rect b="b" l="l" r="r" t="t"/>
            <a:pathLst>
              <a:path extrusionOk="0" h="3437345" w="3423785">
                <a:moveTo>
                  <a:pt x="0" y="0"/>
                </a:moveTo>
                <a:lnTo>
                  <a:pt x="3423785" y="0"/>
                </a:lnTo>
                <a:lnTo>
                  <a:pt x="3423785" y="3437345"/>
                </a:lnTo>
                <a:lnTo>
                  <a:pt x="0" y="3437345"/>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39" name="Google Shape;39;p5"/>
          <p:cNvSpPr txBox="1"/>
          <p:nvPr>
            <p:ph type="title"/>
          </p:nvPr>
        </p:nvSpPr>
        <p:spPr>
          <a:xfrm>
            <a:off x="4224528" y="2276856"/>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44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
          <p:cNvSpPr txBox="1"/>
          <p:nvPr>
            <p:ph idx="1" type="body"/>
          </p:nvPr>
        </p:nvSpPr>
        <p:spPr>
          <a:xfrm>
            <a:off x="4224528" y="3222752"/>
            <a:ext cx="6766560"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chemeClr val="accent6"/>
              </a:buClr>
              <a:buSzPts val="1500"/>
              <a:buNone/>
              <a:defRPr sz="1500"/>
            </a:lvl1pPr>
            <a:lvl2pPr indent="-323850" lvl="1" marL="914400" algn="l">
              <a:lnSpc>
                <a:spcPct val="100000"/>
              </a:lnSpc>
              <a:spcBef>
                <a:spcPts val="360"/>
              </a:spcBef>
              <a:spcAft>
                <a:spcPts val="0"/>
              </a:spcAft>
              <a:buClr>
                <a:schemeClr val="accent6"/>
              </a:buClr>
              <a:buSzPts val="1500"/>
              <a:buChar char="•"/>
              <a:defRPr sz="1500"/>
            </a:lvl2pPr>
            <a:lvl3pPr indent="-323850" lvl="2" marL="1371600" algn="l">
              <a:lnSpc>
                <a:spcPct val="100000"/>
              </a:lnSpc>
              <a:spcBef>
                <a:spcPts val="360"/>
              </a:spcBef>
              <a:spcAft>
                <a:spcPts val="0"/>
              </a:spcAft>
              <a:buClr>
                <a:schemeClr val="accent6"/>
              </a:buClr>
              <a:buSzPts val="1500"/>
              <a:buChar char="•"/>
              <a:defRPr sz="1500"/>
            </a:lvl3pPr>
            <a:lvl4pPr indent="-323850" lvl="3" marL="1828800" algn="l">
              <a:lnSpc>
                <a:spcPct val="100000"/>
              </a:lnSpc>
              <a:spcBef>
                <a:spcPts val="360"/>
              </a:spcBef>
              <a:spcAft>
                <a:spcPts val="0"/>
              </a:spcAft>
              <a:buClr>
                <a:schemeClr val="accent6"/>
              </a:buClr>
              <a:buSzPts val="1500"/>
              <a:buChar char="•"/>
              <a:defRPr sz="1500"/>
            </a:lvl4pPr>
            <a:lvl5pPr indent="-323850" lvl="4" marL="2286000" algn="l">
              <a:lnSpc>
                <a:spcPct val="100000"/>
              </a:lnSpc>
              <a:spcBef>
                <a:spcPts val="360"/>
              </a:spcBef>
              <a:spcAft>
                <a:spcPts val="0"/>
              </a:spcAft>
              <a:buClr>
                <a:schemeClr val="accent6"/>
              </a:buClr>
              <a:buSzPts val="1500"/>
              <a:buChar char="•"/>
              <a:defRPr sz="15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42" name="Google Shape;42;p5"/>
          <p:cNvSpPr/>
          <p:nvPr/>
        </p:nvSpPr>
        <p:spPr>
          <a:xfrm>
            <a:off x="1" y="869"/>
            <a:ext cx="3423785" cy="3436477"/>
          </a:xfrm>
          <a:custGeom>
            <a:rect b="b" l="l" r="r" t="t"/>
            <a:pathLst>
              <a:path extrusionOk="0" h="3436477" w="3423785">
                <a:moveTo>
                  <a:pt x="0" y="0"/>
                </a:moveTo>
                <a:lnTo>
                  <a:pt x="3423785" y="3436477"/>
                </a:lnTo>
                <a:lnTo>
                  <a:pt x="0" y="343647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6"/>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45" name="Google Shape;45;p6"/>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46" name="Google Shape;46;p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47" name="Shape 47"/>
        <p:cNvGrpSpPr/>
        <p:nvPr/>
      </p:nvGrpSpPr>
      <p:grpSpPr>
        <a:xfrm>
          <a:off x="0" y="0"/>
          <a:ext cx="0" cy="0"/>
          <a:chOff x="0" y="0"/>
          <a:chExt cx="0" cy="0"/>
        </a:xfrm>
      </p:grpSpPr>
      <p:sp>
        <p:nvSpPr>
          <p:cNvPr id="48" name="Google Shape;48;p7"/>
          <p:cNvSpPr/>
          <p:nvPr/>
        </p:nvSpPr>
        <p:spPr>
          <a:xfrm>
            <a:off x="9866106" y="0"/>
            <a:ext cx="2325894" cy="2180854"/>
          </a:xfrm>
          <a:custGeom>
            <a:rect b="b" l="l" r="r" t="t"/>
            <a:pathLst>
              <a:path extrusionOk="0" h="2180854" w="232589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49" name="Google Shape;49;p7"/>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 type="body"/>
          </p:nvPr>
        </p:nvSpPr>
        <p:spPr>
          <a:xfrm>
            <a:off x="755904" y="2825496"/>
            <a:ext cx="10680192" cy="283464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accent6"/>
              </a:buClr>
              <a:buSzPts val="1800"/>
              <a:buChar char="•"/>
              <a:defRPr sz="1800"/>
            </a:lvl1pPr>
            <a:lvl2pPr indent="-330200" lvl="1" marL="914400" algn="l">
              <a:lnSpc>
                <a:spcPct val="100000"/>
              </a:lnSpc>
              <a:spcBef>
                <a:spcPts val="360"/>
              </a:spcBef>
              <a:spcAft>
                <a:spcPts val="0"/>
              </a:spcAft>
              <a:buClr>
                <a:schemeClr val="accent6"/>
              </a:buClr>
              <a:buSzPts val="1600"/>
              <a:buChar char="•"/>
              <a:defRPr sz="1600"/>
            </a:lvl2pPr>
            <a:lvl3pPr indent="-317500" lvl="2" marL="1371600" algn="l">
              <a:lnSpc>
                <a:spcPct val="100000"/>
              </a:lnSpc>
              <a:spcBef>
                <a:spcPts val="360"/>
              </a:spcBef>
              <a:spcAft>
                <a:spcPts val="0"/>
              </a:spcAft>
              <a:buClr>
                <a:schemeClr val="accent6"/>
              </a:buClr>
              <a:buSzPts val="1400"/>
              <a:buChar char="•"/>
              <a:defRPr sz="1400"/>
            </a:lvl3pPr>
            <a:lvl4pPr indent="-304800" lvl="3" marL="1828800" algn="l">
              <a:lnSpc>
                <a:spcPct val="100000"/>
              </a:lnSpc>
              <a:spcBef>
                <a:spcPts val="360"/>
              </a:spcBef>
              <a:spcAft>
                <a:spcPts val="0"/>
              </a:spcAft>
              <a:buClr>
                <a:schemeClr val="accent6"/>
              </a:buClr>
              <a:buSzPts val="1200"/>
              <a:buChar char="•"/>
              <a:defRPr sz="1200"/>
            </a:lvl4pPr>
            <a:lvl5pPr indent="-304800" lvl="4" marL="2286000" algn="l">
              <a:lnSpc>
                <a:spcPct val="100000"/>
              </a:lnSpc>
              <a:spcBef>
                <a:spcPts val="360"/>
              </a:spcBef>
              <a:spcAft>
                <a:spcPts val="0"/>
              </a:spcAft>
              <a:buClr>
                <a:schemeClr val="accent6"/>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2" name="Shape 52"/>
        <p:cNvGrpSpPr/>
        <p:nvPr/>
      </p:nvGrpSpPr>
      <p:grpSpPr>
        <a:xfrm>
          <a:off x="0" y="0"/>
          <a:ext cx="0" cy="0"/>
          <a:chOff x="0" y="0"/>
          <a:chExt cx="0" cy="0"/>
        </a:xfrm>
      </p:grpSpPr>
      <p:sp>
        <p:nvSpPr>
          <p:cNvPr id="53" name="Google Shape;53;p8"/>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preencoded.png" id="54" name="Google Shape;54;p8"/>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pic>
        <p:nvPicPr>
          <p:cNvPr descr="preencoded.png" id="55" name="Google Shape;55;p8"/>
          <p:cNvPicPr preferRelativeResize="0"/>
          <p:nvPr/>
        </p:nvPicPr>
        <p:blipFill rotWithShape="1">
          <a:blip r:embed="rId2">
            <a:alphaModFix/>
          </a:blip>
          <a:srcRect b="0" l="0" r="0" t="0"/>
          <a:stretch/>
        </p:blipFill>
        <p:spPr>
          <a:xfrm>
            <a:off x="1703311" y="-2784"/>
            <a:ext cx="1734410" cy="5167313"/>
          </a:xfrm>
          <a:prstGeom prst="rect">
            <a:avLst/>
          </a:prstGeom>
          <a:noFill/>
          <a:ln>
            <a:noFill/>
          </a:ln>
        </p:spPr>
      </p:pic>
      <p:sp>
        <p:nvSpPr>
          <p:cNvPr id="56" name="Google Shape;56;p8"/>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descr="preencoded.png" id="57" name="Google Shape;57;p8"/>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pic>
        <p:nvPicPr>
          <p:cNvPr descr="preencoded.png" id="58" name="Google Shape;58;p8"/>
          <p:cNvPicPr preferRelativeResize="0"/>
          <p:nvPr/>
        </p:nvPicPr>
        <p:blipFill rotWithShape="1">
          <a:blip r:embed="rId3">
            <a:alphaModFix/>
          </a:blip>
          <a:srcRect b="0" l="0" r="0" t="0"/>
          <a:stretch/>
        </p:blipFill>
        <p:spPr>
          <a:xfrm>
            <a:off x="1718457" y="3440504"/>
            <a:ext cx="1719263" cy="1724025"/>
          </a:xfrm>
          <a:prstGeom prst="rect">
            <a:avLst/>
          </a:prstGeom>
          <a:noFill/>
          <a:ln>
            <a:noFill/>
          </a:ln>
        </p:spPr>
      </p:pic>
      <p:sp>
        <p:nvSpPr>
          <p:cNvPr id="59" name="Google Shape;59;p8"/>
          <p:cNvSpPr txBox="1"/>
          <p:nvPr>
            <p:ph idx="1" type="body"/>
          </p:nvPr>
        </p:nvSpPr>
        <p:spPr>
          <a:xfrm>
            <a:off x="397764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800"/>
              <a:buNone/>
              <a:defRPr b="1" sz="1800" cap="none">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8"/>
          <p:cNvSpPr txBox="1"/>
          <p:nvPr>
            <p:ph idx="2" type="body"/>
          </p:nvPr>
        </p:nvSpPr>
        <p:spPr>
          <a:xfrm>
            <a:off x="3685032" y="2877312"/>
            <a:ext cx="3741928" cy="3684588"/>
          </a:xfrm>
          <a:prstGeom prst="rect">
            <a:avLst/>
          </a:prstGeom>
          <a:noFill/>
          <a:ln>
            <a:noFill/>
          </a:ln>
        </p:spPr>
        <p:txBody>
          <a:bodyPr anchorCtr="0" anchor="t" bIns="45700" lIns="45700" spcFirstLastPara="1" rIns="45700" wrap="square" tIns="45700">
            <a:noAutofit/>
          </a:bodyPr>
          <a:lstStyle>
            <a:lvl1pPr indent="-323850" lvl="0" marL="457200" algn="l">
              <a:lnSpc>
                <a:spcPct val="100000"/>
              </a:lnSpc>
              <a:spcBef>
                <a:spcPts val="360"/>
              </a:spcBef>
              <a:spcAft>
                <a:spcPts val="0"/>
              </a:spcAft>
              <a:buClr>
                <a:schemeClr val="accent6"/>
              </a:buClr>
              <a:buSzPts val="1500"/>
              <a:buChar char="•"/>
              <a:defRPr sz="1500"/>
            </a:lvl1pPr>
            <a:lvl2pPr indent="-311150" lvl="1" marL="914400" algn="l">
              <a:lnSpc>
                <a:spcPct val="100000"/>
              </a:lnSpc>
              <a:spcBef>
                <a:spcPts val="360"/>
              </a:spcBef>
              <a:spcAft>
                <a:spcPts val="0"/>
              </a:spcAft>
              <a:buClr>
                <a:schemeClr val="accent6"/>
              </a:buClr>
              <a:buSzPts val="1300"/>
              <a:buChar char="•"/>
              <a:defRPr sz="1300"/>
            </a:lvl2pPr>
            <a:lvl3pPr indent="-304800" lvl="2" marL="1371600" algn="l">
              <a:lnSpc>
                <a:spcPct val="100000"/>
              </a:lnSpc>
              <a:spcBef>
                <a:spcPts val="360"/>
              </a:spcBef>
              <a:spcAft>
                <a:spcPts val="0"/>
              </a:spcAft>
              <a:buClr>
                <a:schemeClr val="accent6"/>
              </a:buClr>
              <a:buSzPts val="1200"/>
              <a:buChar char="•"/>
              <a:defRPr sz="1200"/>
            </a:lvl3pPr>
            <a:lvl4pPr indent="-304800" lvl="3" marL="1828800" algn="l">
              <a:lnSpc>
                <a:spcPct val="100000"/>
              </a:lnSpc>
              <a:spcBef>
                <a:spcPts val="360"/>
              </a:spcBef>
              <a:spcAft>
                <a:spcPts val="0"/>
              </a:spcAft>
              <a:buClr>
                <a:schemeClr val="accent6"/>
              </a:buClr>
              <a:buSzPts val="1200"/>
              <a:buChar char="•"/>
              <a:defRPr sz="1200"/>
            </a:lvl4pPr>
            <a:lvl5pPr indent="-304800" lvl="4" marL="2286000" algn="l">
              <a:lnSpc>
                <a:spcPct val="100000"/>
              </a:lnSpc>
              <a:spcBef>
                <a:spcPts val="360"/>
              </a:spcBef>
              <a:spcAft>
                <a:spcPts val="0"/>
              </a:spcAft>
              <a:buClr>
                <a:schemeClr val="accent6"/>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8"/>
          <p:cNvSpPr txBox="1"/>
          <p:nvPr>
            <p:ph idx="3" type="body"/>
          </p:nvPr>
        </p:nvSpPr>
        <p:spPr>
          <a:xfrm>
            <a:off x="804672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800"/>
              <a:buNone/>
              <a:defRPr b="1" sz="1800" cap="none">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8"/>
          <p:cNvSpPr txBox="1"/>
          <p:nvPr>
            <p:ph idx="4" type="body"/>
          </p:nvPr>
        </p:nvSpPr>
        <p:spPr>
          <a:xfrm>
            <a:off x="7754112" y="2877312"/>
            <a:ext cx="3741928" cy="3684588"/>
          </a:xfrm>
          <a:prstGeom prst="rect">
            <a:avLst/>
          </a:prstGeom>
          <a:noFill/>
          <a:ln>
            <a:noFill/>
          </a:ln>
        </p:spPr>
        <p:txBody>
          <a:bodyPr anchorCtr="0" anchor="t" bIns="45700" lIns="45700" spcFirstLastPara="1" rIns="45700" wrap="square" tIns="45700">
            <a:noAutofit/>
          </a:bodyPr>
          <a:lstStyle>
            <a:lvl1pPr indent="-323850" lvl="0" marL="457200" algn="l">
              <a:lnSpc>
                <a:spcPct val="100000"/>
              </a:lnSpc>
              <a:spcBef>
                <a:spcPts val="360"/>
              </a:spcBef>
              <a:spcAft>
                <a:spcPts val="0"/>
              </a:spcAft>
              <a:buClr>
                <a:schemeClr val="accent6"/>
              </a:buClr>
              <a:buSzPts val="1500"/>
              <a:buChar char="•"/>
              <a:defRPr sz="1500"/>
            </a:lvl1pPr>
            <a:lvl2pPr indent="-311150" lvl="1" marL="914400" algn="l">
              <a:lnSpc>
                <a:spcPct val="100000"/>
              </a:lnSpc>
              <a:spcBef>
                <a:spcPts val="360"/>
              </a:spcBef>
              <a:spcAft>
                <a:spcPts val="0"/>
              </a:spcAft>
              <a:buClr>
                <a:schemeClr val="accent6"/>
              </a:buClr>
              <a:buSzPts val="1300"/>
              <a:buChar char="•"/>
              <a:defRPr sz="1300"/>
            </a:lvl2pPr>
            <a:lvl3pPr indent="-304800" lvl="2" marL="1371600" algn="l">
              <a:lnSpc>
                <a:spcPct val="100000"/>
              </a:lnSpc>
              <a:spcBef>
                <a:spcPts val="360"/>
              </a:spcBef>
              <a:spcAft>
                <a:spcPts val="0"/>
              </a:spcAft>
              <a:buClr>
                <a:schemeClr val="accent6"/>
              </a:buClr>
              <a:buSzPts val="1200"/>
              <a:buChar char="•"/>
              <a:defRPr sz="1200"/>
            </a:lvl3pPr>
            <a:lvl4pPr indent="-304800" lvl="3" marL="1828800" algn="l">
              <a:lnSpc>
                <a:spcPct val="100000"/>
              </a:lnSpc>
              <a:spcBef>
                <a:spcPts val="360"/>
              </a:spcBef>
              <a:spcAft>
                <a:spcPts val="0"/>
              </a:spcAft>
              <a:buClr>
                <a:schemeClr val="accent6"/>
              </a:buClr>
              <a:buSzPts val="1200"/>
              <a:buChar char="•"/>
              <a:defRPr sz="1200"/>
            </a:lvl4pPr>
            <a:lvl5pPr indent="-304800" lvl="4" marL="2286000" algn="l">
              <a:lnSpc>
                <a:spcPct val="100000"/>
              </a:lnSpc>
              <a:spcBef>
                <a:spcPts val="360"/>
              </a:spcBef>
              <a:spcAft>
                <a:spcPts val="0"/>
              </a:spcAft>
              <a:buClr>
                <a:schemeClr val="accent6"/>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64" name="Shape 64"/>
        <p:cNvGrpSpPr/>
        <p:nvPr/>
      </p:nvGrpSpPr>
      <p:grpSpPr>
        <a:xfrm>
          <a:off x="0" y="0"/>
          <a:ext cx="0" cy="0"/>
          <a:chOff x="0" y="0"/>
          <a:chExt cx="0" cy="0"/>
        </a:xfrm>
      </p:grpSpPr>
      <p:sp>
        <p:nvSpPr>
          <p:cNvPr descr="preencoded.png" id="65" name="Google Shape;65;p9"/>
          <p:cNvSpPr/>
          <p:nvPr/>
        </p:nvSpPr>
        <p:spPr>
          <a:xfrm>
            <a:off x="8758238" y="-14287"/>
            <a:ext cx="3433763" cy="3452812"/>
          </a:xfrm>
          <a:custGeom>
            <a:rect b="b" l="l" r="r" t="t"/>
            <a:pathLst>
              <a:path extrusionOk="0" h="3452812" w="3433763">
                <a:moveTo>
                  <a:pt x="3433763" y="0"/>
                </a:moveTo>
                <a:lnTo>
                  <a:pt x="3433763" y="3452813"/>
                </a:lnTo>
                <a:lnTo>
                  <a:pt x="0" y="3452813"/>
                </a:lnTo>
                <a:cubicBezTo>
                  <a:pt x="0" y="1545912"/>
                  <a:pt x="1537383" y="0"/>
                  <a:pt x="343376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descr="preencoded.png" id="66" name="Google Shape;66;p9"/>
          <p:cNvSpPr/>
          <p:nvPr/>
        </p:nvSpPr>
        <p:spPr>
          <a:xfrm>
            <a:off x="8758238" y="3438525"/>
            <a:ext cx="3433763" cy="3433762"/>
          </a:xfrm>
          <a:custGeom>
            <a:rect b="b" l="l" r="r" t="t"/>
            <a:pathLst>
              <a:path extrusionOk="0" h="3433762" w="3433763">
                <a:moveTo>
                  <a:pt x="0" y="0"/>
                </a:moveTo>
                <a:lnTo>
                  <a:pt x="3433763" y="0"/>
                </a:lnTo>
                <a:lnTo>
                  <a:pt x="3433763" y="3433763"/>
                </a:lnTo>
                <a:cubicBezTo>
                  <a:pt x="1537383" y="3433763"/>
                  <a:pt x="0" y="189638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descr="preencoded.png" id="67" name="Google Shape;67;p9"/>
          <p:cNvSpPr/>
          <p:nvPr/>
        </p:nvSpPr>
        <p:spPr>
          <a:xfrm flipH="1" rot="10800000">
            <a:off x="9991725" y="1247775"/>
            <a:ext cx="2200275" cy="2181225"/>
          </a:xfrm>
          <a:custGeom>
            <a:rect b="b" l="l" r="r" t="t"/>
            <a:pathLst>
              <a:path extrusionOk="0" h="2181225" w="2200275">
                <a:moveTo>
                  <a:pt x="0" y="0"/>
                </a:moveTo>
                <a:cubicBezTo>
                  <a:pt x="0" y="1204689"/>
                  <a:pt x="985061" y="2181225"/>
                  <a:pt x="2200275" y="2181225"/>
                </a:cubicBezTo>
                <a:lnTo>
                  <a:pt x="2200275"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descr="preencoded.png" id="68" name="Google Shape;68;p9"/>
          <p:cNvSpPr/>
          <p:nvPr/>
        </p:nvSpPr>
        <p:spPr>
          <a:xfrm flipH="1" rot="10800000">
            <a:off x="-20086" y="4580051"/>
            <a:ext cx="2277948" cy="2277948"/>
          </a:xfrm>
          <a:custGeom>
            <a:rect b="b" l="l" r="r" t="t"/>
            <a:pathLst>
              <a:path extrusionOk="0" h="2277948" w="2277948">
                <a:moveTo>
                  <a:pt x="0" y="2277948"/>
                </a:moveTo>
                <a:cubicBezTo>
                  <a:pt x="1258034" y="2277948"/>
                  <a:pt x="2277948" y="1258034"/>
                  <a:pt x="2277948" y="0"/>
                </a:cubicBezTo>
                <a:lnTo>
                  <a:pt x="0" y="0"/>
                </a:lnTo>
                <a:lnTo>
                  <a:pt x="0" y="227794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pic>
        <p:nvPicPr>
          <p:cNvPr descr="preencoded.png" id="69" name="Google Shape;69;p9"/>
          <p:cNvPicPr preferRelativeResize="0"/>
          <p:nvPr/>
        </p:nvPicPr>
        <p:blipFill rotWithShape="1">
          <a:blip r:embed="rId2">
            <a:alphaModFix/>
          </a:blip>
          <a:srcRect b="0" l="0" r="0" t="0"/>
          <a:stretch/>
        </p:blipFill>
        <p:spPr>
          <a:xfrm>
            <a:off x="9991886" y="3441269"/>
            <a:ext cx="2200114" cy="2200114"/>
          </a:xfrm>
          <a:prstGeom prst="rect">
            <a:avLst/>
          </a:prstGeom>
          <a:noFill/>
          <a:ln>
            <a:noFill/>
          </a:ln>
        </p:spPr>
      </p:pic>
      <p:sp>
        <p:nvSpPr>
          <p:cNvPr descr="preencoded.png" id="70" name="Google Shape;70;p9"/>
          <p:cNvSpPr/>
          <p:nvPr/>
        </p:nvSpPr>
        <p:spPr>
          <a:xfrm>
            <a:off x="1707959" y="5667616"/>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71" name="Google Shape;71;p9"/>
          <p:cNvSpPr txBox="1"/>
          <p:nvPr>
            <p:ph type="title"/>
          </p:nvPr>
        </p:nvSpPr>
        <p:spPr>
          <a:xfrm>
            <a:off x="1508760" y="1883664"/>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44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9"/>
          <p:cNvSpPr txBox="1"/>
          <p:nvPr>
            <p:ph idx="1" type="body"/>
          </p:nvPr>
        </p:nvSpPr>
        <p:spPr>
          <a:xfrm>
            <a:off x="1508760" y="2837688"/>
            <a:ext cx="5879592"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chemeClr val="accent6"/>
              </a:buClr>
              <a:buSzPts val="1500"/>
              <a:buNone/>
              <a:defRPr sz="1500"/>
            </a:lvl1pPr>
            <a:lvl2pPr indent="-323850" lvl="1" marL="914400" algn="l">
              <a:lnSpc>
                <a:spcPct val="100000"/>
              </a:lnSpc>
              <a:spcBef>
                <a:spcPts val="360"/>
              </a:spcBef>
              <a:spcAft>
                <a:spcPts val="0"/>
              </a:spcAft>
              <a:buClr>
                <a:schemeClr val="accent6"/>
              </a:buClr>
              <a:buSzPts val="1500"/>
              <a:buChar char="•"/>
              <a:defRPr sz="1500"/>
            </a:lvl2pPr>
            <a:lvl3pPr indent="-323850" lvl="2" marL="1371600" algn="l">
              <a:lnSpc>
                <a:spcPct val="100000"/>
              </a:lnSpc>
              <a:spcBef>
                <a:spcPts val="360"/>
              </a:spcBef>
              <a:spcAft>
                <a:spcPts val="0"/>
              </a:spcAft>
              <a:buClr>
                <a:schemeClr val="accent6"/>
              </a:buClr>
              <a:buSzPts val="1500"/>
              <a:buChar char="•"/>
              <a:defRPr sz="1500"/>
            </a:lvl3pPr>
            <a:lvl4pPr indent="-323850" lvl="3" marL="1828800" algn="l">
              <a:lnSpc>
                <a:spcPct val="100000"/>
              </a:lnSpc>
              <a:spcBef>
                <a:spcPts val="360"/>
              </a:spcBef>
              <a:spcAft>
                <a:spcPts val="0"/>
              </a:spcAft>
              <a:buClr>
                <a:schemeClr val="accent6"/>
              </a:buClr>
              <a:buSzPts val="1500"/>
              <a:buChar char="•"/>
              <a:defRPr sz="1500"/>
            </a:lvl4pPr>
            <a:lvl5pPr indent="-323850" lvl="4" marL="2286000" algn="l">
              <a:lnSpc>
                <a:spcPct val="100000"/>
              </a:lnSpc>
              <a:spcBef>
                <a:spcPts val="360"/>
              </a:spcBef>
              <a:spcAft>
                <a:spcPts val="0"/>
              </a:spcAft>
              <a:buClr>
                <a:schemeClr val="accent6"/>
              </a:buClr>
              <a:buSzPts val="1500"/>
              <a:buChar char="•"/>
              <a:defRPr sz="15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Title and Chart">
    <p:spTree>
      <p:nvGrpSpPr>
        <p:cNvPr id="74" name="Shape 74"/>
        <p:cNvGrpSpPr/>
        <p:nvPr/>
      </p:nvGrpSpPr>
      <p:grpSpPr>
        <a:xfrm>
          <a:off x="0" y="0"/>
          <a:ext cx="0" cy="0"/>
          <a:chOff x="0" y="0"/>
          <a:chExt cx="0" cy="0"/>
        </a:xfrm>
      </p:grpSpPr>
      <p:sp>
        <p:nvSpPr>
          <p:cNvPr id="75" name="Google Shape;75;p10"/>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76" name="Google Shape;76;p10"/>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0"/>
          <p:cNvSpPr txBox="1"/>
          <p:nvPr>
            <p:ph idx="1" type="body"/>
          </p:nvPr>
        </p:nvSpPr>
        <p:spPr>
          <a:xfrm>
            <a:off x="539496" y="2103120"/>
            <a:ext cx="11119104" cy="443484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accent6"/>
              </a:buClr>
              <a:buSzPts val="1800"/>
              <a:buChar char="•"/>
              <a:defRPr sz="1800"/>
            </a:lvl1pPr>
            <a:lvl2pPr indent="-330200" lvl="1" marL="914400" algn="l">
              <a:lnSpc>
                <a:spcPct val="100000"/>
              </a:lnSpc>
              <a:spcBef>
                <a:spcPts val="360"/>
              </a:spcBef>
              <a:spcAft>
                <a:spcPts val="0"/>
              </a:spcAft>
              <a:buClr>
                <a:schemeClr val="accent6"/>
              </a:buClr>
              <a:buSzPts val="1600"/>
              <a:buChar char="•"/>
              <a:defRPr sz="1600"/>
            </a:lvl2pPr>
            <a:lvl3pPr indent="-317500" lvl="2" marL="1371600" algn="l">
              <a:lnSpc>
                <a:spcPct val="100000"/>
              </a:lnSpc>
              <a:spcBef>
                <a:spcPts val="360"/>
              </a:spcBef>
              <a:spcAft>
                <a:spcPts val="0"/>
              </a:spcAft>
              <a:buClr>
                <a:schemeClr val="accent6"/>
              </a:buClr>
              <a:buSzPts val="1400"/>
              <a:buChar char="•"/>
              <a:defRPr sz="1400"/>
            </a:lvl3pPr>
            <a:lvl4pPr indent="-304800" lvl="3" marL="1828800" algn="l">
              <a:lnSpc>
                <a:spcPct val="100000"/>
              </a:lnSpc>
              <a:spcBef>
                <a:spcPts val="360"/>
              </a:spcBef>
              <a:spcAft>
                <a:spcPts val="0"/>
              </a:spcAft>
              <a:buClr>
                <a:schemeClr val="accent6"/>
              </a:buClr>
              <a:buSzPts val="1200"/>
              <a:buChar char="•"/>
              <a:defRPr sz="1200"/>
            </a:lvl4pPr>
            <a:lvl5pPr indent="-304800" lvl="4" marL="2286000" algn="l">
              <a:lnSpc>
                <a:spcPct val="100000"/>
              </a:lnSpc>
              <a:spcBef>
                <a:spcPts val="360"/>
              </a:spcBef>
              <a:spcAft>
                <a:spcPts val="0"/>
              </a:spcAft>
              <a:buClr>
                <a:schemeClr val="accent6"/>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0"/>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3.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theme" Target="../theme/theme2.xml"/><Relationship Id="rId16" Type="http://schemas.openxmlformats.org/officeDocument/2006/relationships/slideLayout" Target="../slideLayouts/slideLayout36.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marR="0" rtl="0" algn="ctr">
              <a:lnSpc>
                <a:spcPct val="110795"/>
              </a:lnSpc>
              <a:spcBef>
                <a:spcPts val="0"/>
              </a:spcBef>
              <a:spcAft>
                <a:spcPts val="0"/>
              </a:spcAft>
              <a:buClr>
                <a:schemeClr val="accent6"/>
              </a:buClr>
              <a:buSzPts val="4400"/>
              <a:buFont typeface="Arial Black"/>
              <a:buNone/>
              <a:defRPr b="1" i="0" sz="4400" u="none" cap="none" strike="noStrike">
                <a:solidFill>
                  <a:schemeClr val="accent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758952" y="2103120"/>
            <a:ext cx="10671048"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360"/>
              </a:spcBef>
              <a:spcAft>
                <a:spcPts val="0"/>
              </a:spcAft>
              <a:buClr>
                <a:schemeClr val="accent6"/>
              </a:buClr>
              <a:buSzPts val="2800"/>
              <a:buFont typeface="Arial"/>
              <a:buChar char="•"/>
              <a:defRPr b="0" i="0" sz="2800" u="none" cap="none" strike="noStrike">
                <a:solidFill>
                  <a:schemeClr val="accent6"/>
                </a:solidFill>
                <a:latin typeface="EB Garamond"/>
                <a:ea typeface="EB Garamond"/>
                <a:cs typeface="EB Garamond"/>
                <a:sym typeface="EB Garamond"/>
              </a:defRPr>
            </a:lvl1pPr>
            <a:lvl2pPr indent="-381000" lvl="1" marL="914400" marR="0" rtl="0" algn="l">
              <a:lnSpc>
                <a:spcPct val="100000"/>
              </a:lnSpc>
              <a:spcBef>
                <a:spcPts val="360"/>
              </a:spcBef>
              <a:spcAft>
                <a:spcPts val="0"/>
              </a:spcAft>
              <a:buClr>
                <a:schemeClr val="accent6"/>
              </a:buClr>
              <a:buSzPts val="2400"/>
              <a:buFont typeface="Arial"/>
              <a:buChar char="•"/>
              <a:defRPr b="0" i="0" sz="2400" u="none" cap="none" strike="noStrike">
                <a:solidFill>
                  <a:schemeClr val="accent6"/>
                </a:solidFill>
                <a:latin typeface="EB Garamond"/>
                <a:ea typeface="EB Garamond"/>
                <a:cs typeface="EB Garamond"/>
                <a:sym typeface="EB Garamond"/>
              </a:defRPr>
            </a:lvl2pPr>
            <a:lvl3pPr indent="-355600" lvl="2" marL="1371600" marR="0" rtl="0" algn="l">
              <a:lnSpc>
                <a:spcPct val="100000"/>
              </a:lnSpc>
              <a:spcBef>
                <a:spcPts val="360"/>
              </a:spcBef>
              <a:spcAft>
                <a:spcPts val="0"/>
              </a:spcAft>
              <a:buClr>
                <a:schemeClr val="accent6"/>
              </a:buClr>
              <a:buSzPts val="2000"/>
              <a:buFont typeface="Arial"/>
              <a:buChar char="•"/>
              <a:defRPr b="0" i="0" sz="2000" u="none" cap="none" strike="noStrike">
                <a:solidFill>
                  <a:schemeClr val="accent6"/>
                </a:solidFill>
                <a:latin typeface="EB Garamond"/>
                <a:ea typeface="EB Garamond"/>
                <a:cs typeface="EB Garamond"/>
                <a:sym typeface="EB Garamond"/>
              </a:defRPr>
            </a:lvl3pPr>
            <a:lvl4pPr indent="-342900" lvl="3" marL="1828800" marR="0" rtl="0" algn="l">
              <a:lnSpc>
                <a:spcPct val="100000"/>
              </a:lnSpc>
              <a:spcBef>
                <a:spcPts val="360"/>
              </a:spcBef>
              <a:spcAft>
                <a:spcPts val="0"/>
              </a:spcAft>
              <a:buClr>
                <a:schemeClr val="accent6"/>
              </a:buClr>
              <a:buSzPts val="1800"/>
              <a:buFont typeface="Arial"/>
              <a:buChar char="•"/>
              <a:defRPr b="0" i="0" sz="1800" u="none" cap="none" strike="noStrike">
                <a:solidFill>
                  <a:schemeClr val="accent6"/>
                </a:solidFill>
                <a:latin typeface="EB Garamond"/>
                <a:ea typeface="EB Garamond"/>
                <a:cs typeface="EB Garamond"/>
                <a:sym typeface="EB Garamond"/>
              </a:defRPr>
            </a:lvl4pPr>
            <a:lvl5pPr indent="-342900" lvl="4" marL="2286000" marR="0" rtl="0" algn="l">
              <a:lnSpc>
                <a:spcPct val="100000"/>
              </a:lnSpc>
              <a:spcBef>
                <a:spcPts val="360"/>
              </a:spcBef>
              <a:spcAft>
                <a:spcPts val="0"/>
              </a:spcAft>
              <a:buClr>
                <a:schemeClr val="accent6"/>
              </a:buClr>
              <a:buSzPts val="1800"/>
              <a:buFont typeface="Arial"/>
              <a:buChar char="•"/>
              <a:defRPr b="0" i="0" sz="1800" u="none" cap="none" strike="noStrike">
                <a:solidFill>
                  <a:schemeClr val="accent6"/>
                </a:solidFill>
                <a:latin typeface="EB Garamond"/>
                <a:ea typeface="EB Garamond"/>
                <a:cs typeface="EB Garamond"/>
                <a:sym typeface="EB Garamond"/>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9pPr>
          </a:lstStyle>
          <a:p/>
        </p:txBody>
      </p:sp>
      <p:sp>
        <p:nvSpPr>
          <p:cNvPr id="8" name="Google Shape;8;p1"/>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accent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9" name="Google Shape;9;p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accent6"/>
                </a:solidFill>
                <a:latin typeface="Arial"/>
                <a:ea typeface="Arial"/>
                <a:cs typeface="Arial"/>
                <a:sym typeface="Arial"/>
              </a:defRPr>
            </a:lvl1pPr>
            <a:lvl2pPr indent="0" lvl="1" marL="0" marR="0" rtl="0" algn="ctr">
              <a:spcBef>
                <a:spcPts val="0"/>
              </a:spcBef>
              <a:buNone/>
              <a:defRPr b="0" i="0" sz="1200" u="none" cap="none" strike="noStrike">
                <a:solidFill>
                  <a:schemeClr val="accent6"/>
                </a:solidFill>
                <a:latin typeface="Arial"/>
                <a:ea typeface="Arial"/>
                <a:cs typeface="Arial"/>
                <a:sym typeface="Arial"/>
              </a:defRPr>
            </a:lvl2pPr>
            <a:lvl3pPr indent="0" lvl="2" marL="0" marR="0" rtl="0" algn="ctr">
              <a:spcBef>
                <a:spcPts val="0"/>
              </a:spcBef>
              <a:buNone/>
              <a:defRPr b="0" i="0" sz="1200" u="none" cap="none" strike="noStrike">
                <a:solidFill>
                  <a:schemeClr val="accent6"/>
                </a:solidFill>
                <a:latin typeface="Arial"/>
                <a:ea typeface="Arial"/>
                <a:cs typeface="Arial"/>
                <a:sym typeface="Arial"/>
              </a:defRPr>
            </a:lvl3pPr>
            <a:lvl4pPr indent="0" lvl="3" marL="0" marR="0" rtl="0" algn="ctr">
              <a:spcBef>
                <a:spcPts val="0"/>
              </a:spcBef>
              <a:buNone/>
              <a:defRPr b="0" i="0" sz="1200" u="none" cap="none" strike="noStrike">
                <a:solidFill>
                  <a:schemeClr val="accent6"/>
                </a:solidFill>
                <a:latin typeface="Arial"/>
                <a:ea typeface="Arial"/>
                <a:cs typeface="Arial"/>
                <a:sym typeface="Arial"/>
              </a:defRPr>
            </a:lvl4pPr>
            <a:lvl5pPr indent="0" lvl="4" marL="0" marR="0" rtl="0" algn="ctr">
              <a:spcBef>
                <a:spcPts val="0"/>
              </a:spcBef>
              <a:buNone/>
              <a:defRPr b="0" i="0" sz="1200" u="none" cap="none" strike="noStrike">
                <a:solidFill>
                  <a:schemeClr val="accent6"/>
                </a:solidFill>
                <a:latin typeface="Arial"/>
                <a:ea typeface="Arial"/>
                <a:cs typeface="Arial"/>
                <a:sym typeface="Arial"/>
              </a:defRPr>
            </a:lvl5pPr>
            <a:lvl6pPr indent="0" lvl="5" marL="0" marR="0" rtl="0" algn="ctr">
              <a:spcBef>
                <a:spcPts val="0"/>
              </a:spcBef>
              <a:buNone/>
              <a:defRPr b="0" i="0" sz="1200" u="none" cap="none" strike="noStrike">
                <a:solidFill>
                  <a:schemeClr val="accent6"/>
                </a:solidFill>
                <a:latin typeface="Arial"/>
                <a:ea typeface="Arial"/>
                <a:cs typeface="Arial"/>
                <a:sym typeface="Arial"/>
              </a:defRPr>
            </a:lvl6pPr>
            <a:lvl7pPr indent="0" lvl="6" marL="0" marR="0" rtl="0" algn="ctr">
              <a:spcBef>
                <a:spcPts val="0"/>
              </a:spcBef>
              <a:buNone/>
              <a:defRPr b="0" i="0" sz="1200" u="none" cap="none" strike="noStrike">
                <a:solidFill>
                  <a:schemeClr val="accent6"/>
                </a:solidFill>
                <a:latin typeface="Arial"/>
                <a:ea typeface="Arial"/>
                <a:cs typeface="Arial"/>
                <a:sym typeface="Arial"/>
              </a:defRPr>
            </a:lvl7pPr>
            <a:lvl8pPr indent="0" lvl="7" marL="0" marR="0" rtl="0" algn="ctr">
              <a:spcBef>
                <a:spcPts val="0"/>
              </a:spcBef>
              <a:buNone/>
              <a:defRPr b="0" i="0" sz="1200" u="none" cap="none" strike="noStrike">
                <a:solidFill>
                  <a:schemeClr val="accent6"/>
                </a:solidFill>
                <a:latin typeface="Arial"/>
                <a:ea typeface="Arial"/>
                <a:cs typeface="Arial"/>
                <a:sym typeface="Arial"/>
              </a:defRPr>
            </a:lvl8pPr>
            <a:lvl9pPr indent="0" lvl="8" marL="0" marR="0" rtl="0" algn="ctr">
              <a:spcBef>
                <a:spcPts val="0"/>
              </a:spcBef>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wentieth Century"/>
              <a:buNone/>
              <a:defRPr b="0" i="0" sz="44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3" name="Google Shape;22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224" name="Google Shape;2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cap="none">
                <a:solidFill>
                  <a:srgbClr val="888888"/>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225" name="Google Shape;2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cap="none">
                <a:solidFill>
                  <a:srgbClr val="888888"/>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226" name="Google Shape;2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cap="none">
                <a:solidFill>
                  <a:srgbClr val="888888"/>
                </a:solidFill>
                <a:latin typeface="Avenir"/>
                <a:ea typeface="Avenir"/>
                <a:cs typeface="Avenir"/>
                <a:sym typeface="Avenir"/>
              </a:defRPr>
            </a:lvl1pPr>
            <a:lvl2pPr indent="0" lvl="1" marL="0" marR="0" rtl="0" algn="r">
              <a:spcBef>
                <a:spcPts val="0"/>
              </a:spcBef>
              <a:buNone/>
              <a:defRPr sz="1200" cap="none">
                <a:solidFill>
                  <a:srgbClr val="888888"/>
                </a:solidFill>
                <a:latin typeface="Avenir"/>
                <a:ea typeface="Avenir"/>
                <a:cs typeface="Avenir"/>
                <a:sym typeface="Avenir"/>
              </a:defRPr>
            </a:lvl2pPr>
            <a:lvl3pPr indent="0" lvl="2" marL="0" marR="0" rtl="0" algn="r">
              <a:spcBef>
                <a:spcPts val="0"/>
              </a:spcBef>
              <a:buNone/>
              <a:defRPr sz="1200" cap="none">
                <a:solidFill>
                  <a:srgbClr val="888888"/>
                </a:solidFill>
                <a:latin typeface="Avenir"/>
                <a:ea typeface="Avenir"/>
                <a:cs typeface="Avenir"/>
                <a:sym typeface="Avenir"/>
              </a:defRPr>
            </a:lvl3pPr>
            <a:lvl4pPr indent="0" lvl="3" marL="0" marR="0" rtl="0" algn="r">
              <a:spcBef>
                <a:spcPts val="0"/>
              </a:spcBef>
              <a:buNone/>
              <a:defRPr sz="1200" cap="none">
                <a:solidFill>
                  <a:srgbClr val="888888"/>
                </a:solidFill>
                <a:latin typeface="Avenir"/>
                <a:ea typeface="Avenir"/>
                <a:cs typeface="Avenir"/>
                <a:sym typeface="Avenir"/>
              </a:defRPr>
            </a:lvl4pPr>
            <a:lvl5pPr indent="0" lvl="4" marL="0" marR="0" rtl="0" algn="r">
              <a:spcBef>
                <a:spcPts val="0"/>
              </a:spcBef>
              <a:buNone/>
              <a:defRPr sz="1200" cap="none">
                <a:solidFill>
                  <a:srgbClr val="888888"/>
                </a:solidFill>
                <a:latin typeface="Avenir"/>
                <a:ea typeface="Avenir"/>
                <a:cs typeface="Avenir"/>
                <a:sym typeface="Avenir"/>
              </a:defRPr>
            </a:lvl5pPr>
            <a:lvl6pPr indent="0" lvl="5" marL="0" marR="0" rtl="0" algn="r">
              <a:spcBef>
                <a:spcPts val="0"/>
              </a:spcBef>
              <a:buNone/>
              <a:defRPr sz="1200" cap="none">
                <a:solidFill>
                  <a:srgbClr val="888888"/>
                </a:solidFill>
                <a:latin typeface="Avenir"/>
                <a:ea typeface="Avenir"/>
                <a:cs typeface="Avenir"/>
                <a:sym typeface="Avenir"/>
              </a:defRPr>
            </a:lvl6pPr>
            <a:lvl7pPr indent="0" lvl="6" marL="0" marR="0" rtl="0" algn="r">
              <a:spcBef>
                <a:spcPts val="0"/>
              </a:spcBef>
              <a:buNone/>
              <a:defRPr sz="1200" cap="none">
                <a:solidFill>
                  <a:srgbClr val="888888"/>
                </a:solidFill>
                <a:latin typeface="Avenir"/>
                <a:ea typeface="Avenir"/>
                <a:cs typeface="Avenir"/>
                <a:sym typeface="Avenir"/>
              </a:defRPr>
            </a:lvl7pPr>
            <a:lvl8pPr indent="0" lvl="7" marL="0" marR="0" rtl="0" algn="r">
              <a:spcBef>
                <a:spcPts val="0"/>
              </a:spcBef>
              <a:buNone/>
              <a:defRPr sz="1200" cap="none">
                <a:solidFill>
                  <a:srgbClr val="888888"/>
                </a:solidFill>
                <a:latin typeface="Avenir"/>
                <a:ea typeface="Avenir"/>
                <a:cs typeface="Avenir"/>
                <a:sym typeface="Avenir"/>
              </a:defRPr>
            </a:lvl8pPr>
            <a:lvl9pPr indent="0" lvl="8" marL="0" marR="0" rtl="0" algn="r">
              <a:spcBef>
                <a:spcPts val="0"/>
              </a:spcBef>
              <a:buNone/>
              <a:defRPr sz="1200" cap="non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4.xml"/><Relationship Id="rId3" Type="http://schemas.openxmlformats.org/officeDocument/2006/relationships/image" Target="../media/image13.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9"/>
          <p:cNvSpPr txBox="1"/>
          <p:nvPr>
            <p:ph type="ctrTitle"/>
          </p:nvPr>
        </p:nvSpPr>
        <p:spPr>
          <a:xfrm>
            <a:off x="3403092" y="1984248"/>
            <a:ext cx="5385816" cy="1225296"/>
          </a:xfrm>
          <a:prstGeom prst="rect">
            <a:avLst/>
          </a:prstGeom>
          <a:noFill/>
          <a:ln>
            <a:noFill/>
          </a:ln>
        </p:spPr>
        <p:txBody>
          <a:bodyPr anchorCtr="0" anchor="t" bIns="45700" lIns="91425" spcFirstLastPara="1" rIns="91425" wrap="square" tIns="0">
            <a:noAutofit/>
          </a:bodyPr>
          <a:lstStyle/>
          <a:p>
            <a:pPr indent="0" lvl="0" marL="0" rtl="0" algn="ctr">
              <a:lnSpc>
                <a:spcPct val="110795"/>
              </a:lnSpc>
              <a:spcBef>
                <a:spcPts val="0"/>
              </a:spcBef>
              <a:spcAft>
                <a:spcPts val="0"/>
              </a:spcAft>
              <a:buClr>
                <a:schemeClr val="accent6"/>
              </a:buClr>
              <a:buSzPts val="4400"/>
              <a:buFont typeface="Arial Black"/>
              <a:buNone/>
            </a:pPr>
            <a:r>
              <a:rPr lang="en-US"/>
              <a:t>PRINCIPAL’S REPORT</a:t>
            </a:r>
            <a:br>
              <a:rPr lang="en-US"/>
            </a:b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8"/>
          <p:cNvSpPr txBox="1"/>
          <p:nvPr>
            <p:ph type="title"/>
          </p:nvPr>
        </p:nvSpPr>
        <p:spPr>
          <a:xfrm>
            <a:off x="2028646" y="3070478"/>
            <a:ext cx="8312987" cy="2550708"/>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400"/>
              <a:buFont typeface="Arial Black"/>
              <a:buNone/>
            </a:pPr>
            <a:r>
              <a:rPr lang="en-US"/>
              <a:t>ART TEACHER </a:t>
            </a:r>
            <a:endParaRPr/>
          </a:p>
          <a:p>
            <a:pPr indent="0" lvl="0" marL="0" rtl="0" algn="ctr">
              <a:lnSpc>
                <a:spcPct val="100000"/>
              </a:lnSpc>
              <a:spcBef>
                <a:spcPts val="0"/>
              </a:spcBef>
              <a:spcAft>
                <a:spcPts val="0"/>
              </a:spcAft>
              <a:buClr>
                <a:schemeClr val="accent6"/>
              </a:buClr>
              <a:buSzPts val="4400"/>
              <a:buFont typeface="Arial Black"/>
              <a:buNone/>
            </a:pPr>
            <a:r>
              <a:rPr lang="en-US"/>
              <a:t>POSITION FILLED</a:t>
            </a:r>
            <a:endParaRPr/>
          </a:p>
          <a:p>
            <a:pPr indent="0" lvl="0" marL="0" rtl="0" algn="ctr">
              <a:lnSpc>
                <a:spcPct val="100000"/>
              </a:lnSpc>
              <a:spcBef>
                <a:spcPts val="0"/>
              </a:spcBef>
              <a:spcAft>
                <a:spcPts val="0"/>
              </a:spcAft>
              <a:buClr>
                <a:schemeClr val="accent6"/>
              </a:buClr>
              <a:buSzPts val="4400"/>
              <a:buFont typeface="Arial Black"/>
              <a:buNone/>
            </a:pPr>
            <a:r>
              <a:rPr lang="en-US"/>
              <a:t>MR. ROBERT BROWN</a:t>
            </a:r>
            <a:endParaRPr/>
          </a:p>
          <a:p>
            <a:pPr indent="0" lvl="0" marL="0" rtl="0" algn="ctr">
              <a:lnSpc>
                <a:spcPct val="100000"/>
              </a:lnSpc>
              <a:spcBef>
                <a:spcPts val="0"/>
              </a:spcBef>
              <a:spcAft>
                <a:spcPts val="0"/>
              </a:spcAft>
              <a:buClr>
                <a:schemeClr val="accent6"/>
              </a:buClr>
              <a:buSzPts val="4400"/>
              <a:buFont typeface="Arial Black"/>
              <a:buNone/>
            </a:pPr>
            <a:br>
              <a:rPr lang="en-US"/>
            </a:br>
            <a:br>
              <a:rPr lang="en-US"/>
            </a:b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9"/>
          <p:cNvSpPr txBox="1"/>
          <p:nvPr>
            <p:ph type="title"/>
          </p:nvPr>
        </p:nvSpPr>
        <p:spPr>
          <a:xfrm>
            <a:off x="2819400" y="3070475"/>
            <a:ext cx="7344300" cy="1558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400"/>
              <a:buFont typeface="Arial Black"/>
              <a:buNone/>
            </a:pPr>
            <a:r>
              <a:rPr lang="en-US"/>
              <a:t>2ND GRADE TEACHER  VACANCY</a:t>
            </a:r>
            <a:br>
              <a:rPr lang="en-US"/>
            </a:b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0"/>
          <p:cNvSpPr txBox="1"/>
          <p:nvPr>
            <p:ph type="title"/>
          </p:nvPr>
        </p:nvSpPr>
        <p:spPr>
          <a:xfrm>
            <a:off x="2819400" y="3070475"/>
            <a:ext cx="7344300" cy="1558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400"/>
              <a:buFont typeface="Arial Black"/>
              <a:buNone/>
            </a:pPr>
            <a:r>
              <a:rPr lang="en-US"/>
              <a:t>1-on-1 SPED</a:t>
            </a:r>
            <a:r>
              <a:rPr lang="en-US"/>
              <a:t>  </a:t>
            </a:r>
            <a:endParaRPr/>
          </a:p>
          <a:p>
            <a:pPr indent="0" lvl="0" marL="0" rtl="0" algn="ctr">
              <a:lnSpc>
                <a:spcPct val="100000"/>
              </a:lnSpc>
              <a:spcBef>
                <a:spcPts val="0"/>
              </a:spcBef>
              <a:spcAft>
                <a:spcPts val="0"/>
              </a:spcAft>
              <a:buClr>
                <a:schemeClr val="accent6"/>
              </a:buClr>
              <a:buSzPts val="4400"/>
              <a:buFont typeface="Arial Black"/>
              <a:buNone/>
            </a:pPr>
            <a:r>
              <a:rPr lang="en-US"/>
              <a:t>VACANCY</a:t>
            </a:r>
            <a:br>
              <a:rPr lang="en-US"/>
            </a:b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1"/>
          <p:cNvSpPr txBox="1"/>
          <p:nvPr>
            <p:ph type="title"/>
          </p:nvPr>
        </p:nvSpPr>
        <p:spPr>
          <a:xfrm>
            <a:off x="2819400" y="3070478"/>
            <a:ext cx="6400800" cy="155867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400"/>
              <a:buFont typeface="Arial Black"/>
              <a:buNone/>
            </a:pPr>
            <a:r>
              <a:rPr lang="en-US"/>
              <a:t>2021-2025</a:t>
            </a:r>
            <a:br>
              <a:rPr lang="en-US"/>
            </a:br>
            <a:r>
              <a:rPr lang="en-US"/>
              <a:t>STRATEGIC PLAN</a:t>
            </a:r>
            <a:endParaRPr/>
          </a:p>
          <a:p>
            <a:pPr indent="0" lvl="0" marL="0" rtl="0" algn="ctr">
              <a:lnSpc>
                <a:spcPct val="100000"/>
              </a:lnSpc>
              <a:spcBef>
                <a:spcPts val="0"/>
              </a:spcBef>
              <a:spcAft>
                <a:spcPts val="0"/>
              </a:spcAft>
              <a:buClr>
                <a:schemeClr val="accent6"/>
              </a:buClr>
              <a:buSzPts val="4400"/>
              <a:buFont typeface="Arial Black"/>
              <a:buNone/>
            </a:pPr>
            <a:r>
              <a:t/>
            </a:r>
            <a:endParaRPr/>
          </a:p>
          <a:p>
            <a:pPr indent="0" lvl="0" marL="0" rtl="0" algn="ctr">
              <a:lnSpc>
                <a:spcPct val="100000"/>
              </a:lnSpc>
              <a:spcBef>
                <a:spcPts val="0"/>
              </a:spcBef>
              <a:spcAft>
                <a:spcPts val="0"/>
              </a:spcAft>
              <a:buClr>
                <a:schemeClr val="accent6"/>
              </a:buClr>
              <a:buSzPts val="4400"/>
              <a:buFont typeface="Arial Black"/>
              <a:buNone/>
            </a:pPr>
            <a:r>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2"/>
          <p:cNvSpPr txBox="1"/>
          <p:nvPr>
            <p:ph type="title"/>
          </p:nvPr>
        </p:nvSpPr>
        <p:spPr>
          <a:xfrm>
            <a:off x="518775" y="187325"/>
            <a:ext cx="3932237" cy="16002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accent6"/>
              </a:buClr>
              <a:buSzPct val="100000"/>
              <a:buFont typeface="Arial Black"/>
              <a:buNone/>
            </a:pPr>
            <a:r>
              <a:rPr b="1" lang="en-US" sz="3600" cap="none"/>
              <a:t>STRATEGIC PLAN SMART GOALS</a:t>
            </a:r>
            <a:endParaRPr/>
          </a:p>
        </p:txBody>
      </p:sp>
      <p:sp>
        <p:nvSpPr>
          <p:cNvPr id="448" name="Google Shape;448;p5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grpSp>
        <p:nvGrpSpPr>
          <p:cNvPr id="449" name="Google Shape;449;p52"/>
          <p:cNvGrpSpPr/>
          <p:nvPr/>
        </p:nvGrpSpPr>
        <p:grpSpPr>
          <a:xfrm>
            <a:off x="5183188" y="992684"/>
            <a:ext cx="6172199" cy="4863105"/>
            <a:chOff x="0" y="5259"/>
            <a:chExt cx="6172199" cy="4863105"/>
          </a:xfrm>
        </p:grpSpPr>
        <p:sp>
          <p:nvSpPr>
            <p:cNvPr id="450" name="Google Shape;450;p52"/>
            <p:cNvSpPr/>
            <p:nvPr/>
          </p:nvSpPr>
          <p:spPr>
            <a:xfrm>
              <a:off x="0" y="580899"/>
              <a:ext cx="6172199" cy="2518425"/>
            </a:xfrm>
            <a:prstGeom prst="rect">
              <a:avLst/>
            </a:prstGeom>
            <a:solidFill>
              <a:schemeClr val="lt1">
                <a:alpha val="89803"/>
              </a:schemeClr>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2"/>
            <p:cNvSpPr txBox="1"/>
            <p:nvPr/>
          </p:nvSpPr>
          <p:spPr>
            <a:xfrm>
              <a:off x="0" y="580899"/>
              <a:ext cx="6172199" cy="2518425"/>
            </a:xfrm>
            <a:prstGeom prst="rect">
              <a:avLst/>
            </a:prstGeom>
            <a:noFill/>
            <a:ln>
              <a:noFill/>
            </a:ln>
          </p:spPr>
          <p:txBody>
            <a:bodyPr anchorCtr="0" anchor="t" bIns="277350" lIns="479025" spcFirstLastPara="1" rIns="479025" wrap="square" tIns="812275">
              <a:noAutofit/>
            </a:bodyPr>
            <a:lstStyle/>
            <a:p>
              <a:pPr indent="-285750" lvl="1" marL="285750" marR="0" rtl="0" algn="l">
                <a:lnSpc>
                  <a:spcPct val="90000"/>
                </a:lnSpc>
                <a:spcBef>
                  <a:spcPts val="0"/>
                </a:spcBef>
                <a:spcAft>
                  <a:spcPts val="0"/>
                </a:spcAft>
                <a:buClr>
                  <a:schemeClr val="dk1"/>
                </a:buClr>
                <a:buSzPts val="3900"/>
                <a:buFont typeface="EB Garamond"/>
                <a:buChar char="•"/>
              </a:pPr>
              <a:r>
                <a:rPr b="0" i="0" lang="en-US" sz="3900" u="none" cap="none" strike="noStrike">
                  <a:solidFill>
                    <a:schemeClr val="dk1"/>
                  </a:solidFill>
                  <a:latin typeface="EB Garamond"/>
                  <a:ea typeface="EB Garamond"/>
                  <a:cs typeface="EB Garamond"/>
                  <a:sym typeface="EB Garamond"/>
                </a:rPr>
                <a:t>Priorities</a:t>
              </a:r>
              <a:endParaRPr/>
            </a:p>
            <a:p>
              <a:pPr indent="-285750" lvl="1" marL="285750" marR="0" rtl="0" algn="l">
                <a:lnSpc>
                  <a:spcPct val="90000"/>
                </a:lnSpc>
                <a:spcBef>
                  <a:spcPts val="585"/>
                </a:spcBef>
                <a:spcAft>
                  <a:spcPts val="0"/>
                </a:spcAft>
                <a:buClr>
                  <a:schemeClr val="dk1"/>
                </a:buClr>
                <a:buSzPts val="3900"/>
                <a:buFont typeface="EB Garamond"/>
                <a:buChar char="•"/>
              </a:pPr>
              <a:r>
                <a:rPr b="0" i="0" lang="en-US" sz="3900" u="none" cap="none" strike="noStrike">
                  <a:solidFill>
                    <a:schemeClr val="dk1"/>
                  </a:solidFill>
                  <a:latin typeface="EB Garamond"/>
                  <a:ea typeface="EB Garamond"/>
                  <a:cs typeface="EB Garamond"/>
                  <a:sym typeface="EB Garamond"/>
                </a:rPr>
                <a:t>Key Aspects</a:t>
              </a:r>
              <a:endParaRPr/>
            </a:p>
          </p:txBody>
        </p:sp>
        <p:sp>
          <p:nvSpPr>
            <p:cNvPr id="452" name="Google Shape;452;p52"/>
            <p:cNvSpPr/>
            <p:nvPr/>
          </p:nvSpPr>
          <p:spPr>
            <a:xfrm>
              <a:off x="308610" y="5259"/>
              <a:ext cx="4320539" cy="1151279"/>
            </a:xfrm>
            <a:prstGeom prst="roundRect">
              <a:avLst>
                <a:gd fmla="val 16667" name="adj"/>
              </a:avLst>
            </a:prstGeom>
            <a:solidFill>
              <a:schemeClr val="accent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2"/>
            <p:cNvSpPr txBox="1"/>
            <p:nvPr/>
          </p:nvSpPr>
          <p:spPr>
            <a:xfrm>
              <a:off x="364811" y="61460"/>
              <a:ext cx="4208137" cy="1038877"/>
            </a:xfrm>
            <a:prstGeom prst="rect">
              <a:avLst/>
            </a:prstGeom>
            <a:noFill/>
            <a:ln>
              <a:noFill/>
            </a:ln>
          </p:spPr>
          <p:txBody>
            <a:bodyPr anchorCtr="0" anchor="ctr" bIns="0" lIns="163300" spcFirstLastPara="1" rIns="163300" wrap="square" tIns="0">
              <a:noAutofit/>
            </a:bodyPr>
            <a:lstStyle/>
            <a:p>
              <a:pPr indent="0" lvl="0" marL="0" marR="0" rtl="0" algn="l">
                <a:lnSpc>
                  <a:spcPct val="90000"/>
                </a:lnSpc>
                <a:spcBef>
                  <a:spcPts val="0"/>
                </a:spcBef>
                <a:spcAft>
                  <a:spcPts val="0"/>
                </a:spcAft>
                <a:buClr>
                  <a:schemeClr val="lt1"/>
                </a:buClr>
                <a:buSzPts val="3900"/>
                <a:buFont typeface="EB Garamond"/>
                <a:buNone/>
              </a:pPr>
              <a:r>
                <a:rPr b="1" lang="en-US" sz="3900">
                  <a:solidFill>
                    <a:schemeClr val="lt1"/>
                  </a:solidFill>
                  <a:latin typeface="EB Garamond"/>
                  <a:ea typeface="EB Garamond"/>
                  <a:cs typeface="EB Garamond"/>
                  <a:sym typeface="EB Garamond"/>
                </a:rPr>
                <a:t>Overview</a:t>
              </a:r>
              <a:endParaRPr/>
            </a:p>
          </p:txBody>
        </p:sp>
        <p:sp>
          <p:nvSpPr>
            <p:cNvPr id="454" name="Google Shape;454;p52"/>
            <p:cNvSpPr/>
            <p:nvPr/>
          </p:nvSpPr>
          <p:spPr>
            <a:xfrm>
              <a:off x="0" y="3885565"/>
              <a:ext cx="6172199" cy="982799"/>
            </a:xfrm>
            <a:prstGeom prst="rect">
              <a:avLst/>
            </a:prstGeom>
            <a:solidFill>
              <a:schemeClr val="lt1">
                <a:alpha val="89803"/>
              </a:schemeClr>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2"/>
            <p:cNvSpPr/>
            <p:nvPr/>
          </p:nvSpPr>
          <p:spPr>
            <a:xfrm>
              <a:off x="308610" y="3309925"/>
              <a:ext cx="4320539" cy="1151279"/>
            </a:xfrm>
            <a:prstGeom prst="roundRect">
              <a:avLst>
                <a:gd fmla="val 16667" name="adj"/>
              </a:avLst>
            </a:prstGeom>
            <a:solidFill>
              <a:schemeClr val="accent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2"/>
            <p:cNvSpPr txBox="1"/>
            <p:nvPr/>
          </p:nvSpPr>
          <p:spPr>
            <a:xfrm>
              <a:off x="364811" y="3366126"/>
              <a:ext cx="4208137" cy="1038877"/>
            </a:xfrm>
            <a:prstGeom prst="rect">
              <a:avLst/>
            </a:prstGeom>
            <a:noFill/>
            <a:ln>
              <a:noFill/>
            </a:ln>
          </p:spPr>
          <p:txBody>
            <a:bodyPr anchorCtr="0" anchor="ctr" bIns="0" lIns="163300" spcFirstLastPara="1" rIns="163300" wrap="square" tIns="0">
              <a:noAutofit/>
            </a:bodyPr>
            <a:lstStyle/>
            <a:p>
              <a:pPr indent="0" lvl="0" marL="0" marR="0" rtl="0" algn="l">
                <a:lnSpc>
                  <a:spcPct val="90000"/>
                </a:lnSpc>
                <a:spcBef>
                  <a:spcPts val="0"/>
                </a:spcBef>
                <a:spcAft>
                  <a:spcPts val="0"/>
                </a:spcAft>
                <a:buClr>
                  <a:schemeClr val="lt1"/>
                </a:buClr>
                <a:buSzPts val="3900"/>
                <a:buFont typeface="EB Garamond"/>
                <a:buNone/>
              </a:pPr>
              <a:r>
                <a:rPr b="1" lang="en-US" sz="3900">
                  <a:solidFill>
                    <a:schemeClr val="lt1"/>
                  </a:solidFill>
                  <a:latin typeface="EB Garamond"/>
                  <a:ea typeface="EB Garamond"/>
                  <a:cs typeface="EB Garamond"/>
                  <a:sym typeface="EB Garamond"/>
                </a:rPr>
                <a:t>SMART GOALS</a:t>
              </a:r>
              <a:endParaRPr/>
            </a:p>
          </p:txBody>
        </p:sp>
      </p:grpSp>
      <p:pic>
        <p:nvPicPr>
          <p:cNvPr descr="Diagram&#10;&#10;Description automatically generated" id="457" name="Google Shape;457;p52"/>
          <p:cNvPicPr preferRelativeResize="0"/>
          <p:nvPr/>
        </p:nvPicPr>
        <p:blipFill rotWithShape="1">
          <a:blip r:embed="rId3">
            <a:alphaModFix/>
          </a:blip>
          <a:srcRect b="0" l="0" r="0" t="0"/>
          <a:stretch/>
        </p:blipFill>
        <p:spPr>
          <a:xfrm>
            <a:off x="703601" y="2048125"/>
            <a:ext cx="3390476" cy="400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3"/>
          <p:cNvSpPr txBox="1"/>
          <p:nvPr>
            <p:ph type="title"/>
          </p:nvPr>
        </p:nvSpPr>
        <p:spPr>
          <a:xfrm>
            <a:off x="758952" y="1216152"/>
            <a:ext cx="10671000" cy="768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t/>
            </a:r>
            <a:endParaRPr/>
          </a:p>
        </p:txBody>
      </p:sp>
      <p:sp>
        <p:nvSpPr>
          <p:cNvPr id="463" name="Google Shape;463;p53"/>
          <p:cNvSpPr txBox="1"/>
          <p:nvPr>
            <p:ph idx="1" type="body"/>
          </p:nvPr>
        </p:nvSpPr>
        <p:spPr>
          <a:xfrm>
            <a:off x="755904" y="2825496"/>
            <a:ext cx="10680300" cy="28347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4" name="Google Shape;464;p53"/>
          <p:cNvSpPr txBox="1"/>
          <p:nvPr>
            <p:ph idx="12" type="sldNum"/>
          </p:nvPr>
        </p:nvSpPr>
        <p:spPr>
          <a:xfrm>
            <a:off x="10945368" y="457200"/>
            <a:ext cx="987600" cy="27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pSp>
        <p:nvGrpSpPr>
          <p:cNvPr id="465" name="Google Shape;465;p53"/>
          <p:cNvGrpSpPr/>
          <p:nvPr/>
        </p:nvGrpSpPr>
        <p:grpSpPr>
          <a:xfrm>
            <a:off x="582025" y="1043998"/>
            <a:ext cx="10671117" cy="4616078"/>
            <a:chOff x="0" y="913291"/>
            <a:chExt cx="6172200" cy="3047117"/>
          </a:xfrm>
        </p:grpSpPr>
        <p:sp>
          <p:nvSpPr>
            <p:cNvPr id="466" name="Google Shape;466;p53"/>
            <p:cNvSpPr/>
            <p:nvPr/>
          </p:nvSpPr>
          <p:spPr>
            <a:xfrm>
              <a:off x="0" y="1706508"/>
              <a:ext cx="6172200" cy="2253900"/>
            </a:xfrm>
            <a:prstGeom prst="rect">
              <a:avLst/>
            </a:prstGeom>
            <a:solidFill>
              <a:srgbClr val="FFFFFF">
                <a:alpha val="89800"/>
              </a:srgbClr>
            </a:solidFill>
            <a:ln cap="flat" cmpd="sng" w="12700">
              <a:solidFill>
                <a:srgbClr val="0083A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3"/>
            <p:cNvSpPr txBox="1"/>
            <p:nvPr/>
          </p:nvSpPr>
          <p:spPr>
            <a:xfrm>
              <a:off x="0" y="1706508"/>
              <a:ext cx="6172200" cy="2253900"/>
            </a:xfrm>
            <a:prstGeom prst="rect">
              <a:avLst/>
            </a:prstGeom>
            <a:noFill/>
            <a:ln>
              <a:noFill/>
            </a:ln>
          </p:spPr>
          <p:txBody>
            <a:bodyPr anchorCtr="0" anchor="t" bIns="142225" lIns="479025" spcFirstLastPara="1" rIns="479025" wrap="square" tIns="1103875">
              <a:noAutofit/>
            </a:bodyPr>
            <a:lstStyle/>
            <a:p>
              <a:pPr indent="0" lvl="0" marL="914400" marR="0" rtl="0" algn="l">
                <a:lnSpc>
                  <a:spcPct val="90000"/>
                </a:lnSpc>
                <a:spcBef>
                  <a:spcPts val="0"/>
                </a:spcBef>
                <a:spcAft>
                  <a:spcPts val="0"/>
                </a:spcAft>
                <a:buNone/>
              </a:pPr>
              <a:r>
                <a:t/>
              </a:r>
              <a:endParaRPr b="1" sz="2000">
                <a:latin typeface="EB Garamond"/>
                <a:ea typeface="EB Garamond"/>
                <a:cs typeface="EB Garamond"/>
                <a:sym typeface="EB Garamond"/>
              </a:endParaRPr>
            </a:p>
            <a:p>
              <a:pPr indent="-292100" lvl="1" marL="228600" marR="0" rtl="0" algn="l">
                <a:lnSpc>
                  <a:spcPct val="90000"/>
                </a:lnSpc>
                <a:spcBef>
                  <a:spcPts val="0"/>
                </a:spcBef>
                <a:spcAft>
                  <a:spcPts val="0"/>
                </a:spcAft>
                <a:buClr>
                  <a:srgbClr val="000000"/>
                </a:buClr>
                <a:buSzPts val="3000"/>
                <a:buFont typeface="EB Garamond"/>
                <a:buChar char="•"/>
              </a:pPr>
              <a:r>
                <a:rPr b="1" i="0" lang="en-US" sz="3000" u="none" cap="none" strike="noStrike">
                  <a:solidFill>
                    <a:srgbClr val="000000"/>
                  </a:solidFill>
                  <a:latin typeface="EB Garamond"/>
                  <a:ea typeface="EB Garamond"/>
                  <a:cs typeface="EB Garamond"/>
                  <a:sym typeface="EB Garamond"/>
                </a:rPr>
                <a:t>By May 2023, students in grades 3-5 will increase ELA proficiency on GMAS from 1</a:t>
              </a:r>
              <a:r>
                <a:rPr b="1" lang="en-US" sz="3000">
                  <a:solidFill>
                    <a:srgbClr val="000000"/>
                  </a:solidFill>
                  <a:latin typeface="EB Garamond"/>
                  <a:ea typeface="EB Garamond"/>
                  <a:cs typeface="EB Garamond"/>
                  <a:sym typeface="EB Garamond"/>
                </a:rPr>
                <a:t>4</a:t>
              </a:r>
              <a:r>
                <a:rPr b="1" i="0" lang="en-US" sz="3000" u="none" cap="none" strike="noStrike">
                  <a:solidFill>
                    <a:srgbClr val="000000"/>
                  </a:solidFill>
                  <a:latin typeface="EB Garamond"/>
                  <a:ea typeface="EB Garamond"/>
                  <a:cs typeface="EB Garamond"/>
                  <a:sym typeface="EB Garamond"/>
                </a:rPr>
                <a:t>% to </a:t>
              </a:r>
              <a:r>
                <a:rPr b="1" lang="en-US" sz="3000">
                  <a:solidFill>
                    <a:srgbClr val="000000"/>
                  </a:solidFill>
                  <a:latin typeface="EB Garamond"/>
                  <a:ea typeface="EB Garamond"/>
                  <a:cs typeface="EB Garamond"/>
                  <a:sym typeface="EB Garamond"/>
                </a:rPr>
                <a:t>19</a:t>
              </a:r>
              <a:r>
                <a:rPr b="1" i="0" lang="en-US" sz="3000" u="none" cap="none" strike="noStrike">
                  <a:solidFill>
                    <a:srgbClr val="000000"/>
                  </a:solidFill>
                  <a:latin typeface="EB Garamond"/>
                  <a:ea typeface="EB Garamond"/>
                  <a:cs typeface="EB Garamond"/>
                  <a:sym typeface="EB Garamond"/>
                </a:rPr>
                <a:t>%.</a:t>
              </a:r>
              <a:endParaRPr b="0" i="0" sz="3000" u="none" cap="none" strike="noStrike">
                <a:solidFill>
                  <a:srgbClr val="000000"/>
                </a:solidFill>
                <a:latin typeface="EB Garamond"/>
                <a:ea typeface="EB Garamond"/>
                <a:cs typeface="EB Garamond"/>
                <a:sym typeface="EB Garamond"/>
              </a:endParaRPr>
            </a:p>
          </p:txBody>
        </p:sp>
        <p:sp>
          <p:nvSpPr>
            <p:cNvPr id="468" name="Google Shape;468;p53"/>
            <p:cNvSpPr/>
            <p:nvPr/>
          </p:nvSpPr>
          <p:spPr>
            <a:xfrm>
              <a:off x="300472" y="913291"/>
              <a:ext cx="5866200" cy="1575600"/>
            </a:xfrm>
            <a:prstGeom prst="roundRect">
              <a:avLst>
                <a:gd fmla="val 16667" name="adj"/>
              </a:avLst>
            </a:prstGeom>
            <a:solidFill>
              <a:srgbClr val="0083A9"/>
            </a:solidFill>
            <a:ln cap="flat" cmpd="sng" w="1905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3"/>
            <p:cNvSpPr txBox="1"/>
            <p:nvPr/>
          </p:nvSpPr>
          <p:spPr>
            <a:xfrm>
              <a:off x="377381" y="990200"/>
              <a:ext cx="5712300" cy="1421700"/>
            </a:xfrm>
            <a:prstGeom prst="rect">
              <a:avLst/>
            </a:prstGeom>
            <a:noFill/>
            <a:ln>
              <a:noFill/>
            </a:ln>
          </p:spPr>
          <p:txBody>
            <a:bodyPr anchorCtr="0" anchor="ctr" bIns="0" lIns="163300" spcFirstLastPara="1" rIns="163300" wrap="square" tIns="0">
              <a:noAutofit/>
            </a:bodyPr>
            <a:lstStyle/>
            <a:p>
              <a:pPr indent="0" lvl="0" marL="0" marR="0" rtl="0" algn="l">
                <a:lnSpc>
                  <a:spcPct val="90000"/>
                </a:lnSpc>
                <a:spcBef>
                  <a:spcPts val="0"/>
                </a:spcBef>
                <a:spcAft>
                  <a:spcPts val="0"/>
                </a:spcAft>
                <a:buClr>
                  <a:srgbClr val="FFFFFF"/>
                </a:buClr>
                <a:buSzPts val="5300"/>
                <a:buFont typeface="EB Garamond"/>
                <a:buNone/>
              </a:pPr>
              <a:r>
                <a:rPr b="1" lang="en-US" sz="5300">
                  <a:solidFill>
                    <a:srgbClr val="FFFFFF"/>
                  </a:solidFill>
                  <a:latin typeface="EB Garamond"/>
                  <a:ea typeface="EB Garamond"/>
                  <a:cs typeface="EB Garamond"/>
                  <a:sym typeface="EB Garamond"/>
                </a:rPr>
                <a:t>Smart Goals</a:t>
              </a:r>
              <a:endParaRPr/>
            </a:p>
          </p:txBody>
        </p:sp>
      </p:grpSp>
      <p:pic>
        <p:nvPicPr>
          <p:cNvPr descr="Diagram&#10;&#10;Description automatically generated" id="470" name="Google Shape;470;p53"/>
          <p:cNvPicPr preferRelativeResize="0"/>
          <p:nvPr/>
        </p:nvPicPr>
        <p:blipFill rotWithShape="1">
          <a:blip r:embed="rId3">
            <a:alphaModFix/>
          </a:blip>
          <a:srcRect b="0" l="0" r="0" t="0"/>
          <a:stretch/>
        </p:blipFill>
        <p:spPr>
          <a:xfrm>
            <a:off x="7239425" y="0"/>
            <a:ext cx="4196775" cy="2834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4"/>
          <p:cNvSpPr txBox="1"/>
          <p:nvPr>
            <p:ph type="title"/>
          </p:nvPr>
        </p:nvSpPr>
        <p:spPr>
          <a:xfrm>
            <a:off x="758952" y="1216152"/>
            <a:ext cx="10671000" cy="768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t/>
            </a:r>
            <a:endParaRPr/>
          </a:p>
        </p:txBody>
      </p:sp>
      <p:sp>
        <p:nvSpPr>
          <p:cNvPr id="476" name="Google Shape;476;p54"/>
          <p:cNvSpPr txBox="1"/>
          <p:nvPr>
            <p:ph idx="1" type="body"/>
          </p:nvPr>
        </p:nvSpPr>
        <p:spPr>
          <a:xfrm>
            <a:off x="755904" y="2825496"/>
            <a:ext cx="10680300" cy="28347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7" name="Google Shape;477;p54"/>
          <p:cNvSpPr txBox="1"/>
          <p:nvPr>
            <p:ph idx="12" type="sldNum"/>
          </p:nvPr>
        </p:nvSpPr>
        <p:spPr>
          <a:xfrm>
            <a:off x="10945368" y="457200"/>
            <a:ext cx="987600" cy="27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pSp>
        <p:nvGrpSpPr>
          <p:cNvPr id="478" name="Google Shape;478;p54"/>
          <p:cNvGrpSpPr/>
          <p:nvPr/>
        </p:nvGrpSpPr>
        <p:grpSpPr>
          <a:xfrm>
            <a:off x="582025" y="1043998"/>
            <a:ext cx="10671117" cy="4616078"/>
            <a:chOff x="0" y="913291"/>
            <a:chExt cx="6172200" cy="3047117"/>
          </a:xfrm>
        </p:grpSpPr>
        <p:sp>
          <p:nvSpPr>
            <p:cNvPr id="479" name="Google Shape;479;p54"/>
            <p:cNvSpPr/>
            <p:nvPr/>
          </p:nvSpPr>
          <p:spPr>
            <a:xfrm>
              <a:off x="0" y="1706508"/>
              <a:ext cx="6172200" cy="2253900"/>
            </a:xfrm>
            <a:prstGeom prst="rect">
              <a:avLst/>
            </a:prstGeom>
            <a:solidFill>
              <a:srgbClr val="FFFFFF">
                <a:alpha val="89800"/>
              </a:srgbClr>
            </a:solidFill>
            <a:ln cap="flat" cmpd="sng" w="12700">
              <a:solidFill>
                <a:srgbClr val="0083A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4"/>
            <p:cNvSpPr txBox="1"/>
            <p:nvPr/>
          </p:nvSpPr>
          <p:spPr>
            <a:xfrm>
              <a:off x="0" y="1706508"/>
              <a:ext cx="6172200" cy="2253900"/>
            </a:xfrm>
            <a:prstGeom prst="rect">
              <a:avLst/>
            </a:prstGeom>
            <a:noFill/>
            <a:ln>
              <a:noFill/>
            </a:ln>
          </p:spPr>
          <p:txBody>
            <a:bodyPr anchorCtr="0" anchor="t" bIns="142225" lIns="479025" spcFirstLastPara="1" rIns="479025" wrap="square" tIns="1103875">
              <a:noAutofit/>
            </a:bodyPr>
            <a:lstStyle/>
            <a:p>
              <a:pPr indent="0" lvl="0" marL="914400" marR="0" rtl="0" algn="l">
                <a:lnSpc>
                  <a:spcPct val="90000"/>
                </a:lnSpc>
                <a:spcBef>
                  <a:spcPts val="0"/>
                </a:spcBef>
                <a:spcAft>
                  <a:spcPts val="0"/>
                </a:spcAft>
                <a:buNone/>
              </a:pPr>
              <a:r>
                <a:t/>
              </a:r>
              <a:endParaRPr b="1" sz="2000">
                <a:latin typeface="EB Garamond"/>
                <a:ea typeface="EB Garamond"/>
                <a:cs typeface="EB Garamond"/>
                <a:sym typeface="EB Garamond"/>
              </a:endParaRPr>
            </a:p>
            <a:p>
              <a:pPr indent="-419100" lvl="1" marL="914400" rtl="0" algn="l">
                <a:lnSpc>
                  <a:spcPct val="90000"/>
                </a:lnSpc>
                <a:spcBef>
                  <a:spcPts val="0"/>
                </a:spcBef>
                <a:spcAft>
                  <a:spcPts val="0"/>
                </a:spcAft>
                <a:buSzPts val="3000"/>
                <a:buFont typeface="EB Garamond"/>
                <a:buChar char="•"/>
              </a:pPr>
              <a:r>
                <a:rPr b="1" lang="en-US" sz="3000">
                  <a:solidFill>
                    <a:schemeClr val="dk1"/>
                  </a:solidFill>
                  <a:latin typeface="EB Garamond"/>
                  <a:ea typeface="EB Garamond"/>
                  <a:cs typeface="EB Garamond"/>
                  <a:sym typeface="EB Garamond"/>
                </a:rPr>
                <a:t>By May  2023, students in grades 3-5 will increase Math proficiency on GMAS from 14% to 19%.</a:t>
              </a:r>
              <a:endParaRPr b="0" i="0" sz="3000" u="none" cap="none" strike="noStrike">
                <a:solidFill>
                  <a:srgbClr val="000000"/>
                </a:solidFill>
                <a:latin typeface="EB Garamond"/>
                <a:ea typeface="EB Garamond"/>
                <a:cs typeface="EB Garamond"/>
                <a:sym typeface="EB Garamond"/>
              </a:endParaRPr>
            </a:p>
          </p:txBody>
        </p:sp>
        <p:sp>
          <p:nvSpPr>
            <p:cNvPr id="481" name="Google Shape;481;p54"/>
            <p:cNvSpPr/>
            <p:nvPr/>
          </p:nvSpPr>
          <p:spPr>
            <a:xfrm>
              <a:off x="300472" y="913291"/>
              <a:ext cx="5866200" cy="1575600"/>
            </a:xfrm>
            <a:prstGeom prst="roundRect">
              <a:avLst>
                <a:gd fmla="val 16667" name="adj"/>
              </a:avLst>
            </a:prstGeom>
            <a:solidFill>
              <a:srgbClr val="0083A9"/>
            </a:solidFill>
            <a:ln cap="flat" cmpd="sng" w="1905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4"/>
            <p:cNvSpPr txBox="1"/>
            <p:nvPr/>
          </p:nvSpPr>
          <p:spPr>
            <a:xfrm>
              <a:off x="377381" y="990200"/>
              <a:ext cx="5712300" cy="1421700"/>
            </a:xfrm>
            <a:prstGeom prst="rect">
              <a:avLst/>
            </a:prstGeom>
            <a:noFill/>
            <a:ln>
              <a:noFill/>
            </a:ln>
          </p:spPr>
          <p:txBody>
            <a:bodyPr anchorCtr="0" anchor="ctr" bIns="0" lIns="163300" spcFirstLastPara="1" rIns="163300" wrap="square" tIns="0">
              <a:noAutofit/>
            </a:bodyPr>
            <a:lstStyle/>
            <a:p>
              <a:pPr indent="0" lvl="0" marL="0" marR="0" rtl="0" algn="l">
                <a:lnSpc>
                  <a:spcPct val="90000"/>
                </a:lnSpc>
                <a:spcBef>
                  <a:spcPts val="0"/>
                </a:spcBef>
                <a:spcAft>
                  <a:spcPts val="0"/>
                </a:spcAft>
                <a:buClr>
                  <a:srgbClr val="FFFFFF"/>
                </a:buClr>
                <a:buSzPts val="5300"/>
                <a:buFont typeface="EB Garamond"/>
                <a:buNone/>
              </a:pPr>
              <a:r>
                <a:rPr b="1" lang="en-US" sz="5300">
                  <a:solidFill>
                    <a:srgbClr val="FFFFFF"/>
                  </a:solidFill>
                  <a:latin typeface="EB Garamond"/>
                  <a:ea typeface="EB Garamond"/>
                  <a:cs typeface="EB Garamond"/>
                  <a:sym typeface="EB Garamond"/>
                </a:rPr>
                <a:t>Smart Goals</a:t>
              </a:r>
              <a:endParaRPr/>
            </a:p>
          </p:txBody>
        </p:sp>
      </p:grpSp>
      <p:pic>
        <p:nvPicPr>
          <p:cNvPr descr="Diagram&#10;&#10;Description automatically generated" id="483" name="Google Shape;483;p54"/>
          <p:cNvPicPr preferRelativeResize="0"/>
          <p:nvPr/>
        </p:nvPicPr>
        <p:blipFill rotWithShape="1">
          <a:blip r:embed="rId3">
            <a:alphaModFix/>
          </a:blip>
          <a:srcRect b="0" l="0" r="0" t="0"/>
          <a:stretch/>
        </p:blipFill>
        <p:spPr>
          <a:xfrm>
            <a:off x="7239425" y="0"/>
            <a:ext cx="4196775" cy="2834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5"/>
          <p:cNvSpPr txBox="1"/>
          <p:nvPr>
            <p:ph type="title"/>
          </p:nvPr>
        </p:nvSpPr>
        <p:spPr>
          <a:xfrm>
            <a:off x="758952" y="1216152"/>
            <a:ext cx="10671000" cy="768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t/>
            </a:r>
            <a:endParaRPr/>
          </a:p>
        </p:txBody>
      </p:sp>
      <p:sp>
        <p:nvSpPr>
          <p:cNvPr id="489" name="Google Shape;489;p55"/>
          <p:cNvSpPr txBox="1"/>
          <p:nvPr>
            <p:ph idx="1" type="body"/>
          </p:nvPr>
        </p:nvSpPr>
        <p:spPr>
          <a:xfrm>
            <a:off x="755904" y="2825496"/>
            <a:ext cx="10680300" cy="28347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90" name="Google Shape;490;p55"/>
          <p:cNvSpPr txBox="1"/>
          <p:nvPr>
            <p:ph idx="12" type="sldNum"/>
          </p:nvPr>
        </p:nvSpPr>
        <p:spPr>
          <a:xfrm>
            <a:off x="10945368" y="457200"/>
            <a:ext cx="987600" cy="27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pSp>
        <p:nvGrpSpPr>
          <p:cNvPr id="491" name="Google Shape;491;p55"/>
          <p:cNvGrpSpPr/>
          <p:nvPr/>
        </p:nvGrpSpPr>
        <p:grpSpPr>
          <a:xfrm>
            <a:off x="582025" y="1043998"/>
            <a:ext cx="10671117" cy="4616078"/>
            <a:chOff x="0" y="913291"/>
            <a:chExt cx="6172200" cy="3047117"/>
          </a:xfrm>
        </p:grpSpPr>
        <p:sp>
          <p:nvSpPr>
            <p:cNvPr id="492" name="Google Shape;492;p55"/>
            <p:cNvSpPr/>
            <p:nvPr/>
          </p:nvSpPr>
          <p:spPr>
            <a:xfrm>
              <a:off x="0" y="1706508"/>
              <a:ext cx="6172200" cy="2253900"/>
            </a:xfrm>
            <a:prstGeom prst="rect">
              <a:avLst/>
            </a:prstGeom>
            <a:solidFill>
              <a:srgbClr val="FFFFFF">
                <a:alpha val="89800"/>
              </a:srgbClr>
            </a:solidFill>
            <a:ln cap="flat" cmpd="sng" w="12700">
              <a:solidFill>
                <a:srgbClr val="0083A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5"/>
            <p:cNvSpPr txBox="1"/>
            <p:nvPr/>
          </p:nvSpPr>
          <p:spPr>
            <a:xfrm>
              <a:off x="0" y="1706508"/>
              <a:ext cx="6172200" cy="2253900"/>
            </a:xfrm>
            <a:prstGeom prst="rect">
              <a:avLst/>
            </a:prstGeom>
            <a:noFill/>
            <a:ln>
              <a:noFill/>
            </a:ln>
          </p:spPr>
          <p:txBody>
            <a:bodyPr anchorCtr="0" anchor="t" bIns="142225" lIns="479025" spcFirstLastPara="1" rIns="479025" wrap="square" tIns="1103875">
              <a:noAutofit/>
            </a:bodyPr>
            <a:lstStyle/>
            <a:p>
              <a:pPr indent="0" lvl="0" marL="914400" marR="0" rtl="0" algn="l">
                <a:lnSpc>
                  <a:spcPct val="90000"/>
                </a:lnSpc>
                <a:spcBef>
                  <a:spcPts val="0"/>
                </a:spcBef>
                <a:spcAft>
                  <a:spcPts val="0"/>
                </a:spcAft>
                <a:buNone/>
              </a:pPr>
              <a:r>
                <a:t/>
              </a:r>
              <a:endParaRPr b="1" sz="2000">
                <a:latin typeface="EB Garamond"/>
                <a:ea typeface="EB Garamond"/>
                <a:cs typeface="EB Garamond"/>
                <a:sym typeface="EB Garamond"/>
              </a:endParaRPr>
            </a:p>
            <a:p>
              <a:pPr indent="-419100" lvl="1" marL="914400" rtl="0" algn="l">
                <a:lnSpc>
                  <a:spcPct val="90000"/>
                </a:lnSpc>
                <a:spcBef>
                  <a:spcPts val="0"/>
                </a:spcBef>
                <a:spcAft>
                  <a:spcPts val="0"/>
                </a:spcAft>
                <a:buSzPts val="3000"/>
                <a:buFont typeface="EB Garamond"/>
                <a:buChar char="•"/>
              </a:pPr>
              <a:r>
                <a:rPr b="1" lang="en-US" sz="3000">
                  <a:solidFill>
                    <a:schemeClr val="dk1"/>
                  </a:solidFill>
                  <a:latin typeface="EB Garamond"/>
                  <a:ea typeface="EB Garamond"/>
                  <a:cs typeface="EB Garamond"/>
                  <a:sym typeface="EB Garamond"/>
                </a:rPr>
                <a:t>By May 2023, K-5 attendance rate will improve from 89% to 95%.</a:t>
              </a:r>
              <a:endParaRPr b="0" i="0" sz="3000" u="none" cap="none" strike="noStrike">
                <a:solidFill>
                  <a:srgbClr val="000000"/>
                </a:solidFill>
                <a:latin typeface="EB Garamond"/>
                <a:ea typeface="EB Garamond"/>
                <a:cs typeface="EB Garamond"/>
                <a:sym typeface="EB Garamond"/>
              </a:endParaRPr>
            </a:p>
          </p:txBody>
        </p:sp>
        <p:sp>
          <p:nvSpPr>
            <p:cNvPr id="494" name="Google Shape;494;p55"/>
            <p:cNvSpPr/>
            <p:nvPr/>
          </p:nvSpPr>
          <p:spPr>
            <a:xfrm>
              <a:off x="300472" y="913291"/>
              <a:ext cx="5866200" cy="1575600"/>
            </a:xfrm>
            <a:prstGeom prst="roundRect">
              <a:avLst>
                <a:gd fmla="val 16667" name="adj"/>
              </a:avLst>
            </a:prstGeom>
            <a:solidFill>
              <a:srgbClr val="0083A9"/>
            </a:solidFill>
            <a:ln cap="flat" cmpd="sng" w="1905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5"/>
            <p:cNvSpPr txBox="1"/>
            <p:nvPr/>
          </p:nvSpPr>
          <p:spPr>
            <a:xfrm>
              <a:off x="377381" y="990200"/>
              <a:ext cx="5712300" cy="1421700"/>
            </a:xfrm>
            <a:prstGeom prst="rect">
              <a:avLst/>
            </a:prstGeom>
            <a:noFill/>
            <a:ln>
              <a:noFill/>
            </a:ln>
          </p:spPr>
          <p:txBody>
            <a:bodyPr anchorCtr="0" anchor="ctr" bIns="0" lIns="163300" spcFirstLastPara="1" rIns="163300" wrap="square" tIns="0">
              <a:noAutofit/>
            </a:bodyPr>
            <a:lstStyle/>
            <a:p>
              <a:pPr indent="0" lvl="0" marL="0" marR="0" rtl="0" algn="l">
                <a:lnSpc>
                  <a:spcPct val="90000"/>
                </a:lnSpc>
                <a:spcBef>
                  <a:spcPts val="0"/>
                </a:spcBef>
                <a:spcAft>
                  <a:spcPts val="0"/>
                </a:spcAft>
                <a:buClr>
                  <a:srgbClr val="FFFFFF"/>
                </a:buClr>
                <a:buSzPts val="5300"/>
                <a:buFont typeface="EB Garamond"/>
                <a:buNone/>
              </a:pPr>
              <a:r>
                <a:rPr b="1" lang="en-US" sz="5300">
                  <a:solidFill>
                    <a:srgbClr val="FFFFFF"/>
                  </a:solidFill>
                  <a:latin typeface="EB Garamond"/>
                  <a:ea typeface="EB Garamond"/>
                  <a:cs typeface="EB Garamond"/>
                  <a:sym typeface="EB Garamond"/>
                </a:rPr>
                <a:t>Smart Goals</a:t>
              </a:r>
              <a:endParaRPr/>
            </a:p>
          </p:txBody>
        </p:sp>
      </p:grpSp>
      <p:pic>
        <p:nvPicPr>
          <p:cNvPr descr="Diagram&#10;&#10;Description automatically generated" id="496" name="Google Shape;496;p55"/>
          <p:cNvPicPr preferRelativeResize="0"/>
          <p:nvPr/>
        </p:nvPicPr>
        <p:blipFill rotWithShape="1">
          <a:blip r:embed="rId3">
            <a:alphaModFix/>
          </a:blip>
          <a:srcRect b="0" l="0" r="0" t="0"/>
          <a:stretch/>
        </p:blipFill>
        <p:spPr>
          <a:xfrm>
            <a:off x="7239425" y="0"/>
            <a:ext cx="4196775" cy="2834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56"/>
          <p:cNvSpPr txBox="1"/>
          <p:nvPr>
            <p:ph type="title"/>
          </p:nvPr>
        </p:nvSpPr>
        <p:spPr>
          <a:xfrm>
            <a:off x="2819400" y="2603753"/>
            <a:ext cx="6400800" cy="290169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400"/>
              <a:buFont typeface="Arial Black"/>
              <a:buNone/>
            </a:pPr>
            <a:r>
              <a:rPr lang="en-US"/>
              <a:t>GEORGIA MILESTONES ASSESSMENT RESULTS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07" name="Google Shape;507;p57"/>
          <p:cNvSpPr txBox="1"/>
          <p:nvPr/>
        </p:nvSpPr>
        <p:spPr>
          <a:xfrm rot="-817354">
            <a:off x="1128421" y="3016496"/>
            <a:ext cx="9131250" cy="707886"/>
          </a:xfrm>
          <a:prstGeom prst="rect">
            <a:avLst/>
          </a:prstGeom>
          <a:solidFill>
            <a:srgbClr val="FAEBB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4000">
              <a:solidFill>
                <a:schemeClr val="accent6"/>
              </a:solidFill>
              <a:latin typeface="Arial Black"/>
              <a:ea typeface="Arial Black"/>
              <a:cs typeface="Arial Black"/>
              <a:sym typeface="Arial Black"/>
            </a:endParaRPr>
          </a:p>
        </p:txBody>
      </p:sp>
      <p:sp>
        <p:nvSpPr>
          <p:cNvPr id="508" name="Google Shape;508;p57"/>
          <p:cNvSpPr txBox="1"/>
          <p:nvPr/>
        </p:nvSpPr>
        <p:spPr>
          <a:xfrm>
            <a:off x="539496" y="445770"/>
            <a:ext cx="10671048" cy="768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6"/>
              </a:buClr>
              <a:buSzPts val="4400"/>
              <a:buFont typeface="Arial Black"/>
              <a:buNone/>
            </a:pPr>
            <a:r>
              <a:rPr b="1" lang="en-US" sz="4400" cap="none">
                <a:solidFill>
                  <a:schemeClr val="accent6"/>
                </a:solidFill>
                <a:latin typeface="Arial Black"/>
                <a:ea typeface="Arial Black"/>
                <a:cs typeface="Arial Black"/>
                <a:sym typeface="Arial Black"/>
              </a:rPr>
              <a:t>GMAS RESULTS</a:t>
            </a:r>
            <a:endParaRPr b="1" sz="4400" cap="none">
              <a:solidFill>
                <a:schemeClr val="accent6"/>
              </a:solidFill>
              <a:latin typeface="Arial Black"/>
              <a:ea typeface="Arial Black"/>
              <a:cs typeface="Arial Black"/>
              <a:sym typeface="Arial Black"/>
            </a:endParaRPr>
          </a:p>
        </p:txBody>
      </p:sp>
      <p:pic>
        <p:nvPicPr>
          <p:cNvPr descr="Chart, bar chart&#10;&#10;Description automatically generated" id="509" name="Google Shape;509;p57"/>
          <p:cNvPicPr preferRelativeResize="0"/>
          <p:nvPr/>
        </p:nvPicPr>
        <p:blipFill rotWithShape="1">
          <a:blip r:embed="rId3">
            <a:alphaModFix/>
          </a:blip>
          <a:srcRect b="0" l="0" r="0" t="0"/>
          <a:stretch/>
        </p:blipFill>
        <p:spPr>
          <a:xfrm>
            <a:off x="219075" y="336141"/>
            <a:ext cx="11729270" cy="58170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0"/>
          <p:cNvSpPr txBox="1"/>
          <p:nvPr>
            <p:ph type="title"/>
          </p:nvPr>
        </p:nvSpPr>
        <p:spPr>
          <a:xfrm>
            <a:off x="1318641" y="787527"/>
            <a:ext cx="5693664" cy="76809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6"/>
              </a:buClr>
              <a:buSzPts val="4400"/>
              <a:buFont typeface="Arial Black"/>
              <a:buNone/>
            </a:pPr>
            <a:r>
              <a:rPr b="1" lang="en-US" sz="4400">
                <a:solidFill>
                  <a:schemeClr val="accent6"/>
                </a:solidFill>
                <a:latin typeface="Arial Black"/>
                <a:ea typeface="Arial Black"/>
                <a:cs typeface="Arial Black"/>
                <a:sym typeface="Arial Black"/>
              </a:rPr>
              <a:t>TOPICS</a:t>
            </a:r>
            <a:endParaRPr b="1" sz="4400">
              <a:solidFill>
                <a:schemeClr val="accent6"/>
              </a:solidFill>
              <a:latin typeface="Arial Black"/>
              <a:ea typeface="Arial Black"/>
              <a:cs typeface="Arial Black"/>
              <a:sym typeface="Arial Black"/>
            </a:endParaRPr>
          </a:p>
        </p:txBody>
      </p:sp>
      <p:sp>
        <p:nvSpPr>
          <p:cNvPr id="368" name="Google Shape;368;p40"/>
          <p:cNvSpPr txBox="1"/>
          <p:nvPr>
            <p:ph idx="1" type="body"/>
          </p:nvPr>
        </p:nvSpPr>
        <p:spPr>
          <a:xfrm>
            <a:off x="1318641" y="1941957"/>
            <a:ext cx="5693664" cy="3420618"/>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accent6"/>
              </a:buClr>
              <a:buSzPts val="2400"/>
              <a:buNone/>
            </a:pPr>
            <a:r>
              <a:rPr lang="en-US"/>
              <a:t>School Start Update</a:t>
            </a:r>
            <a:endParaRPr/>
          </a:p>
          <a:p>
            <a:pPr indent="0" lvl="0" marL="0" rtl="0" algn="l">
              <a:lnSpc>
                <a:spcPct val="150000"/>
              </a:lnSpc>
              <a:spcBef>
                <a:spcPts val="0"/>
              </a:spcBef>
              <a:spcAft>
                <a:spcPts val="0"/>
              </a:spcAft>
              <a:buClr>
                <a:schemeClr val="accent6"/>
              </a:buClr>
              <a:buSzPts val="2400"/>
              <a:buNone/>
            </a:pPr>
            <a:r>
              <a:rPr lang="en-US"/>
              <a:t>	Current Enrollment &amp; Leveling</a:t>
            </a:r>
            <a:endParaRPr/>
          </a:p>
          <a:p>
            <a:pPr indent="0" lvl="0" marL="0" rtl="0" algn="l">
              <a:lnSpc>
                <a:spcPct val="150000"/>
              </a:lnSpc>
              <a:spcBef>
                <a:spcPts val="0"/>
              </a:spcBef>
              <a:spcAft>
                <a:spcPts val="0"/>
              </a:spcAft>
              <a:buClr>
                <a:schemeClr val="accent6"/>
              </a:buClr>
              <a:buSzPts val="2400"/>
              <a:buNone/>
            </a:pPr>
            <a:r>
              <a:rPr lang="en-US"/>
              <a:t>School Strategic Plan</a:t>
            </a:r>
            <a:endParaRPr/>
          </a:p>
          <a:p>
            <a:pPr indent="0" lvl="0" marL="0" rtl="0" algn="l">
              <a:lnSpc>
                <a:spcPct val="150000"/>
              </a:lnSpc>
              <a:spcBef>
                <a:spcPts val="0"/>
              </a:spcBef>
              <a:spcAft>
                <a:spcPts val="0"/>
              </a:spcAft>
              <a:buClr>
                <a:schemeClr val="accent6"/>
              </a:buClr>
              <a:buSzPts val="2400"/>
              <a:buNone/>
            </a:pPr>
            <a:r>
              <a:rPr lang="en-US"/>
              <a:t>	Strategic Plan Overview</a:t>
            </a:r>
            <a:endParaRPr/>
          </a:p>
          <a:p>
            <a:pPr indent="0" lvl="0" marL="0" rtl="0" algn="l">
              <a:lnSpc>
                <a:spcPct val="150000"/>
              </a:lnSpc>
              <a:spcBef>
                <a:spcPts val="0"/>
              </a:spcBef>
              <a:spcAft>
                <a:spcPts val="0"/>
              </a:spcAft>
              <a:buClr>
                <a:schemeClr val="accent6"/>
              </a:buClr>
              <a:buSzPts val="2400"/>
              <a:buNone/>
            </a:pPr>
            <a:r>
              <a:rPr lang="en-US"/>
              <a:t>	SMART Goals</a:t>
            </a:r>
            <a:endParaRPr/>
          </a:p>
          <a:p>
            <a:pPr indent="0" lvl="0" marL="0" rtl="0" algn="l">
              <a:lnSpc>
                <a:spcPct val="150000"/>
              </a:lnSpc>
              <a:spcBef>
                <a:spcPts val="0"/>
              </a:spcBef>
              <a:spcAft>
                <a:spcPts val="0"/>
              </a:spcAft>
              <a:buClr>
                <a:schemeClr val="accent6"/>
              </a:buClr>
              <a:buSzPts val="2400"/>
              <a:buNone/>
            </a:pPr>
            <a:r>
              <a:rPr lang="en-US"/>
              <a:t>GMAS Results</a:t>
            </a:r>
            <a:endParaRPr/>
          </a:p>
          <a:p>
            <a:pPr indent="0" lvl="0" marL="0" rtl="0" algn="l">
              <a:lnSpc>
                <a:spcPct val="150000"/>
              </a:lnSpc>
              <a:spcBef>
                <a:spcPts val="0"/>
              </a:spcBef>
              <a:spcAft>
                <a:spcPts val="0"/>
              </a:spcAft>
              <a:buClr>
                <a:schemeClr val="accent6"/>
              </a:buClr>
              <a:buSzPts val="24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8"/>
          <p:cNvSpPr txBox="1"/>
          <p:nvPr>
            <p:ph type="title"/>
          </p:nvPr>
        </p:nvSpPr>
        <p:spPr>
          <a:xfrm>
            <a:off x="3767328" y="347472"/>
            <a:ext cx="8165592" cy="76809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6"/>
              </a:buClr>
              <a:buSzPts val="4400"/>
              <a:buFont typeface="Arial Black"/>
              <a:buNone/>
            </a:pPr>
            <a:r>
              <a:rPr lang="en-US"/>
              <a:t>GLOWS &amp; GROWS</a:t>
            </a:r>
            <a:br>
              <a:rPr lang="en-US"/>
            </a:br>
            <a:endParaRPr/>
          </a:p>
        </p:txBody>
      </p:sp>
      <p:sp>
        <p:nvSpPr>
          <p:cNvPr id="515" name="Google Shape;515;p5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16" name="Google Shape;516;p58"/>
          <p:cNvSpPr txBox="1"/>
          <p:nvPr>
            <p:ph idx="1" type="body"/>
          </p:nvPr>
        </p:nvSpPr>
        <p:spPr>
          <a:xfrm>
            <a:off x="3767328" y="1584960"/>
            <a:ext cx="3822192" cy="4114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6"/>
              </a:buClr>
              <a:buSzPts val="1800"/>
              <a:buNone/>
            </a:pPr>
            <a:r>
              <a:rPr lang="en-US"/>
              <a:t>GLOWS</a:t>
            </a:r>
            <a:endParaRPr/>
          </a:p>
        </p:txBody>
      </p:sp>
      <p:graphicFrame>
        <p:nvGraphicFramePr>
          <p:cNvPr id="517" name="Google Shape;517;p58"/>
          <p:cNvGraphicFramePr/>
          <p:nvPr/>
        </p:nvGraphicFramePr>
        <p:xfrm>
          <a:off x="3674806" y="1831258"/>
          <a:ext cx="3000000" cy="3000000"/>
        </p:xfrm>
        <a:graphic>
          <a:graphicData uri="http://schemas.openxmlformats.org/drawingml/2006/table">
            <a:tbl>
              <a:tblPr bandRow="1" firstRow="1">
                <a:noFill/>
                <a:tableStyleId>{46C0ED0E-A92C-4B8B-8391-B0C376110C44}</a:tableStyleId>
              </a:tblPr>
              <a:tblGrid>
                <a:gridCol w="4033100"/>
              </a:tblGrid>
              <a:tr h="1331225">
                <a:tc>
                  <a:txBody>
                    <a:bodyPr/>
                    <a:lstStyle/>
                    <a:p>
                      <a:pPr indent="0" lvl="0" marL="0" marR="0" rtl="0" algn="l">
                        <a:spcBef>
                          <a:spcPts val="0"/>
                        </a:spcBef>
                        <a:spcAft>
                          <a:spcPts val="0"/>
                        </a:spcAft>
                        <a:buNone/>
                      </a:pPr>
                      <a:r>
                        <a:rPr lang="en-US" sz="1100" u="none" strike="noStrike"/>
                        <a:t>Care Team attendance communication (home visits, phone calls, attendance alerts, robo calls)​</a:t>
                      </a:r>
                      <a:endParaRPr sz="1800"/>
                    </a:p>
                  </a:txBody>
                  <a:tcPr marT="28575" marB="28575" marR="57150" marL="57150"/>
                </a:tc>
              </a:tr>
              <a:tr h="1123750">
                <a:tc>
                  <a:txBody>
                    <a:bodyPr/>
                    <a:lstStyle/>
                    <a:p>
                      <a:pPr indent="0" lvl="0" marL="0" marR="0" rtl="0" algn="l">
                        <a:spcBef>
                          <a:spcPts val="0"/>
                        </a:spcBef>
                        <a:spcAft>
                          <a:spcPts val="0"/>
                        </a:spcAft>
                        <a:buNone/>
                      </a:pPr>
                      <a:r>
                        <a:rPr lang="en-US" sz="1100" u="none" strike="noStrike"/>
                        <a:t>ELA MAP growth proficiency increased in ELA from fall (13.4to spring from 13.4% to 16.9%​</a:t>
                      </a:r>
                      <a:endParaRPr sz="1800"/>
                    </a:p>
                  </a:txBody>
                  <a:tcPr marT="28575" marB="28575" marR="57150" marL="57150"/>
                </a:tc>
              </a:tr>
              <a:tr h="899000">
                <a:tc>
                  <a:txBody>
                    <a:bodyPr/>
                    <a:lstStyle/>
                    <a:p>
                      <a:pPr indent="0" lvl="0" marL="0" marR="0" rtl="0" algn="l">
                        <a:spcBef>
                          <a:spcPts val="0"/>
                        </a:spcBef>
                        <a:spcAft>
                          <a:spcPts val="0"/>
                        </a:spcAft>
                        <a:buNone/>
                      </a:pPr>
                      <a:r>
                        <a:rPr lang="en-US" sz="1100" u="none" strike="noStrike"/>
                        <a:t>MAP growth proficiency increased in Math from fall to spring 2.4% to 3.6%​</a:t>
                      </a:r>
                      <a:endParaRPr sz="1800"/>
                    </a:p>
                  </a:txBody>
                  <a:tcPr marT="28575" marB="28575" marR="57150" marL="57150"/>
                </a:tc>
              </a:tr>
              <a:tr h="899000">
                <a:tc>
                  <a:txBody>
                    <a:bodyPr/>
                    <a:lstStyle/>
                    <a:p>
                      <a:pPr indent="0" lvl="0" marL="0" marR="0" rtl="0" algn="l">
                        <a:spcBef>
                          <a:spcPts val="0"/>
                        </a:spcBef>
                        <a:spcAft>
                          <a:spcPts val="0"/>
                        </a:spcAft>
                        <a:buNone/>
                      </a:pPr>
                      <a:r>
                        <a:rPr lang="en-US" sz="1100" u="none" strike="noStrike"/>
                        <a:t>Weekly planning and Data Meeting Professional Learning Communities (PLC)​</a:t>
                      </a:r>
                      <a:endParaRPr sz="1800"/>
                    </a:p>
                  </a:txBody>
                  <a:tcPr marT="28575" marB="28575" marR="57150" marL="57150"/>
                </a:tc>
              </a:tr>
              <a:tr h="484075">
                <a:tc>
                  <a:txBody>
                    <a:bodyPr/>
                    <a:lstStyle/>
                    <a:p>
                      <a:pPr indent="0" lvl="0" marL="0" marR="0" rtl="0" algn="l">
                        <a:spcBef>
                          <a:spcPts val="0"/>
                        </a:spcBef>
                        <a:spcAft>
                          <a:spcPts val="0"/>
                        </a:spcAft>
                        <a:buNone/>
                      </a:pPr>
                      <a:r>
                        <a:rPr lang="en-US" sz="1100" u="none" strike="noStrike"/>
                        <a:t>K-5 daily intervention and enrichment​</a:t>
                      </a:r>
                      <a:endParaRPr sz="1800"/>
                    </a:p>
                  </a:txBody>
                  <a:tcPr marT="28575" marB="28575" marR="57150" marL="57150"/>
                </a:tc>
              </a:tr>
            </a:tbl>
          </a:graphicData>
        </a:graphic>
      </p:graphicFrame>
      <p:graphicFrame>
        <p:nvGraphicFramePr>
          <p:cNvPr id="518" name="Google Shape;518;p58"/>
          <p:cNvGraphicFramePr/>
          <p:nvPr/>
        </p:nvGraphicFramePr>
        <p:xfrm>
          <a:off x="7755193" y="1831258"/>
          <a:ext cx="3000000" cy="3000000"/>
        </p:xfrm>
        <a:graphic>
          <a:graphicData uri="http://schemas.openxmlformats.org/drawingml/2006/table">
            <a:tbl>
              <a:tblPr bandRow="1" firstRow="1">
                <a:noFill/>
                <a:tableStyleId>{46C0ED0E-A92C-4B8B-8391-B0C376110C44}</a:tableStyleId>
              </a:tblPr>
              <a:tblGrid>
                <a:gridCol w="3743325"/>
              </a:tblGrid>
              <a:tr h="1258525">
                <a:tc>
                  <a:txBody>
                    <a:bodyPr/>
                    <a:lstStyle/>
                    <a:p>
                      <a:pPr indent="0" lvl="0" marL="0" marR="0" rtl="0" algn="l">
                        <a:spcBef>
                          <a:spcPts val="0"/>
                        </a:spcBef>
                        <a:spcAft>
                          <a:spcPts val="0"/>
                        </a:spcAft>
                        <a:buNone/>
                      </a:pPr>
                      <a:r>
                        <a:rPr lang="en-US" sz="1500" u="none" strike="noStrike"/>
                        <a:t>Decrease in student attendance from 95.4% in 2019 to 89.6% ​</a:t>
                      </a:r>
                      <a:endParaRPr sz="1800"/>
                    </a:p>
                    <a:p>
                      <a:pPr indent="0" lvl="0" marL="0" marR="0" rtl="0" algn="l">
                        <a:spcBef>
                          <a:spcPts val="0"/>
                        </a:spcBef>
                        <a:spcAft>
                          <a:spcPts val="0"/>
                        </a:spcAft>
                        <a:buNone/>
                      </a:pPr>
                      <a:r>
                        <a:rPr lang="en-US" sz="1500" u="none" strike="noStrike"/>
                        <a:t>​</a:t>
                      </a:r>
                      <a:endParaRPr sz="1800"/>
                    </a:p>
                  </a:txBody>
                  <a:tcPr marT="38100" marB="38100" marR="76200" marL="76200"/>
                </a:tc>
              </a:tr>
              <a:tr h="962400">
                <a:tc>
                  <a:txBody>
                    <a:bodyPr/>
                    <a:lstStyle/>
                    <a:p>
                      <a:pPr indent="0" lvl="0" marL="0" marR="0" rtl="0" algn="l">
                        <a:spcBef>
                          <a:spcPts val="0"/>
                        </a:spcBef>
                        <a:spcAft>
                          <a:spcPts val="0"/>
                        </a:spcAft>
                        <a:buNone/>
                      </a:pPr>
                      <a:r>
                        <a:rPr lang="en-US" sz="1500" u="none" strike="noStrike"/>
                        <a:t>Milestones ELA proficiency deceased from 24.1% to 14%​</a:t>
                      </a:r>
                      <a:endParaRPr sz="1800"/>
                    </a:p>
                  </a:txBody>
                  <a:tcPr marT="38100" marB="38100" marR="76200" marL="76200"/>
                </a:tc>
              </a:tr>
              <a:tr h="1258525">
                <a:tc>
                  <a:txBody>
                    <a:bodyPr/>
                    <a:lstStyle/>
                    <a:p>
                      <a:pPr indent="0" lvl="0" marL="0" marR="0" rtl="0" algn="l">
                        <a:spcBef>
                          <a:spcPts val="0"/>
                        </a:spcBef>
                        <a:spcAft>
                          <a:spcPts val="0"/>
                        </a:spcAft>
                        <a:buNone/>
                      </a:pPr>
                      <a:r>
                        <a:rPr lang="en-US" sz="1500" u="none" strike="noStrike"/>
                        <a:t>Milestones Math proficiency decreased from 29.8% to 14%​</a:t>
                      </a:r>
                      <a:endParaRPr sz="1800"/>
                    </a:p>
                    <a:p>
                      <a:pPr indent="0" lvl="0" marL="0" marR="0" rtl="0" algn="l">
                        <a:spcBef>
                          <a:spcPts val="0"/>
                        </a:spcBef>
                        <a:spcAft>
                          <a:spcPts val="0"/>
                        </a:spcAft>
                        <a:buNone/>
                      </a:pPr>
                      <a:r>
                        <a:rPr lang="en-US" sz="1500" u="none" strike="noStrike"/>
                        <a:t>​</a:t>
                      </a:r>
                      <a:endParaRPr sz="1800"/>
                    </a:p>
                  </a:txBody>
                  <a:tcPr marT="38100" marB="38100" marR="76200" marL="76200"/>
                </a:tc>
              </a:tr>
              <a:tr h="1258525">
                <a:tc>
                  <a:txBody>
                    <a:bodyPr/>
                    <a:lstStyle/>
                    <a:p>
                      <a:pPr indent="0" lvl="0" marL="0" marR="0" rtl="0" algn="l">
                        <a:spcBef>
                          <a:spcPts val="0"/>
                        </a:spcBef>
                        <a:spcAft>
                          <a:spcPts val="0"/>
                        </a:spcAft>
                        <a:buNone/>
                      </a:pPr>
                      <a:r>
                        <a:rPr lang="en-US" sz="1500" u="none" strike="noStrike"/>
                        <a:t>Milestones Science proficiency decreased from 17.9% to 4.4%​</a:t>
                      </a:r>
                      <a:endParaRPr sz="1800"/>
                    </a:p>
                    <a:p>
                      <a:pPr indent="0" lvl="0" marL="0" marR="0" rtl="0" algn="l">
                        <a:spcBef>
                          <a:spcPts val="0"/>
                        </a:spcBef>
                        <a:spcAft>
                          <a:spcPts val="0"/>
                        </a:spcAft>
                        <a:buNone/>
                      </a:pPr>
                      <a:r>
                        <a:rPr lang="en-US" sz="1500" u="none" strike="noStrike"/>
                        <a:t>​</a:t>
                      </a:r>
                      <a:endParaRPr sz="1800"/>
                    </a:p>
                  </a:txBody>
                  <a:tcPr marT="38100" marB="38100" marR="76200" marL="76200"/>
                </a:tc>
              </a:tr>
            </a:tbl>
          </a:graphicData>
        </a:graphic>
      </p:graphicFrame>
      <p:sp>
        <p:nvSpPr>
          <p:cNvPr id="519" name="Google Shape;519;p58"/>
          <p:cNvSpPr txBox="1"/>
          <p:nvPr>
            <p:ph idx="3" type="body"/>
          </p:nvPr>
        </p:nvSpPr>
        <p:spPr>
          <a:xfrm>
            <a:off x="7970520" y="1584960"/>
            <a:ext cx="3822192" cy="4114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6"/>
              </a:buClr>
              <a:buSzPts val="1800"/>
              <a:buNone/>
            </a:pPr>
            <a:r>
              <a:rPr lang="en-US"/>
              <a:t>GROWS</a:t>
            </a:r>
            <a:endParaRPr/>
          </a:p>
        </p:txBody>
      </p:sp>
      <p:sp>
        <p:nvSpPr>
          <p:cNvPr id="520" name="Google Shape;520;p58"/>
          <p:cNvSpPr txBox="1"/>
          <p:nvPr/>
        </p:nvSpPr>
        <p:spPr>
          <a:xfrm>
            <a:off x="4724400" y="3200400"/>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521" name="Google Shape;521;p58"/>
          <p:cNvSpPr txBox="1"/>
          <p:nvPr/>
        </p:nvSpPr>
        <p:spPr>
          <a:xfrm>
            <a:off x="4724400" y="3200400"/>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59"/>
          <p:cNvSpPr txBox="1"/>
          <p:nvPr>
            <p:ph type="title"/>
          </p:nvPr>
        </p:nvSpPr>
        <p:spPr>
          <a:xfrm>
            <a:off x="2619712" y="2660904"/>
            <a:ext cx="4251106" cy="76809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6"/>
              </a:buClr>
              <a:buSzPts val="4400"/>
              <a:buFont typeface="Arial Black"/>
              <a:buNone/>
            </a:pPr>
            <a:r>
              <a:rPr lang="en-US"/>
              <a:t>QUESTIONS?</a:t>
            </a:r>
            <a:endParaRPr/>
          </a:p>
        </p:txBody>
      </p:sp>
      <p:sp>
        <p:nvSpPr>
          <p:cNvPr id="527" name="Google Shape;527;p5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0"/>
          <p:cNvSpPr txBox="1"/>
          <p:nvPr>
            <p:ph type="ctrTitle"/>
          </p:nvPr>
        </p:nvSpPr>
        <p:spPr>
          <a:xfrm>
            <a:off x="4640366" y="2743200"/>
            <a:ext cx="7045666" cy="238658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FFFFF"/>
              </a:buClr>
              <a:buSzPts val="6000"/>
              <a:buFont typeface="Twentieth Century"/>
              <a:buNone/>
            </a:pPr>
            <a:r>
              <a:rPr lang="en-US">
                <a:solidFill>
                  <a:srgbClr val="FFFFFF"/>
                </a:solidFill>
              </a:rPr>
              <a:t>GO Team Discussion</a:t>
            </a:r>
            <a:endParaRPr/>
          </a:p>
        </p:txBody>
      </p:sp>
      <p:sp>
        <p:nvSpPr>
          <p:cNvPr id="533" name="Google Shape;533;p60"/>
          <p:cNvSpPr txBox="1"/>
          <p:nvPr>
            <p:ph idx="1" type="subTitle"/>
          </p:nvPr>
        </p:nvSpPr>
        <p:spPr>
          <a:xfrm>
            <a:off x="5093208" y="5221224"/>
            <a:ext cx="6592824" cy="996696"/>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FFFFFF"/>
              </a:buClr>
              <a:buSzPts val="2400"/>
              <a:buNone/>
            </a:pPr>
            <a:r>
              <a:rPr lang="en-US">
                <a:solidFill>
                  <a:srgbClr val="FFFFFF"/>
                </a:solidFill>
              </a:rPr>
              <a:t>Where we are – Where we’re going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61"/>
          <p:cNvSpPr txBox="1"/>
          <p:nvPr>
            <p:ph type="title"/>
          </p:nvPr>
        </p:nvSpPr>
        <p:spPr>
          <a:xfrm>
            <a:off x="539496" y="365124"/>
            <a:ext cx="5806440" cy="13258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Twentieth Century"/>
              <a:buNone/>
            </a:pPr>
            <a:r>
              <a:rPr b="1" lang="en-US">
                <a:solidFill>
                  <a:schemeClr val="dk2"/>
                </a:solidFill>
              </a:rPr>
              <a:t>Where We Are</a:t>
            </a:r>
            <a:endParaRPr/>
          </a:p>
        </p:txBody>
      </p:sp>
      <p:sp>
        <p:nvSpPr>
          <p:cNvPr id="539" name="Google Shape;539;p61"/>
          <p:cNvSpPr txBox="1"/>
          <p:nvPr>
            <p:ph idx="1" type="body"/>
          </p:nvPr>
        </p:nvSpPr>
        <p:spPr>
          <a:xfrm>
            <a:off x="539496" y="1825625"/>
            <a:ext cx="5806440" cy="4352544"/>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2400"/>
              <a:buNone/>
            </a:pPr>
            <a:r>
              <a:rPr lang="en-US"/>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endParaRPr/>
          </a:p>
        </p:txBody>
      </p:sp>
      <p:pic>
        <p:nvPicPr>
          <p:cNvPr descr="boy looking at map on the wall" id="540" name="Google Shape;540;p61"/>
          <p:cNvPicPr preferRelativeResize="0"/>
          <p:nvPr>
            <p:ph idx="2" type="pic"/>
          </p:nvPr>
        </p:nvPicPr>
        <p:blipFill rotWithShape="1">
          <a:blip r:embed="rId3">
            <a:alphaModFix/>
          </a:blip>
          <a:srcRect b="71" l="0" r="0" t="72"/>
          <a:stretch/>
        </p:blipFill>
        <p:spPr>
          <a:xfrm>
            <a:off x="7200479" y="1150210"/>
            <a:ext cx="2207046" cy="2204178"/>
          </a:xfrm>
          <a:prstGeom prst="rect">
            <a:avLst/>
          </a:prstGeom>
          <a:noFill/>
          <a:ln>
            <a:noFill/>
          </a:ln>
        </p:spPr>
      </p:pic>
      <p:pic>
        <p:nvPicPr>
          <p:cNvPr descr="boy playing with space ship toys" id="541" name="Google Shape;541;p61"/>
          <p:cNvPicPr preferRelativeResize="0"/>
          <p:nvPr>
            <p:ph idx="3" type="pic"/>
          </p:nvPr>
        </p:nvPicPr>
        <p:blipFill rotWithShape="1">
          <a:blip r:embed="rId4">
            <a:alphaModFix/>
          </a:blip>
          <a:srcRect b="0" l="0" r="0" t="0"/>
          <a:stretch/>
        </p:blipFill>
        <p:spPr>
          <a:xfrm>
            <a:off x="8444632" y="2579683"/>
            <a:ext cx="3096807" cy="3096807"/>
          </a:xfrm>
          <a:prstGeom prst="rect">
            <a:avLst/>
          </a:prstGeom>
          <a:noFill/>
          <a:ln>
            <a:noFill/>
          </a:ln>
        </p:spPr>
      </p:pic>
      <p:sp>
        <p:nvSpPr>
          <p:cNvPr id="542" name="Google Shape;542;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62"/>
          <p:cNvSpPr txBox="1"/>
          <p:nvPr>
            <p:ph type="title"/>
          </p:nvPr>
        </p:nvSpPr>
        <p:spPr>
          <a:xfrm>
            <a:off x="539496"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US"/>
              <a:t>Timeline for GO Teams</a:t>
            </a:r>
            <a:endParaRPr/>
          </a:p>
        </p:txBody>
      </p:sp>
      <p:grpSp>
        <p:nvGrpSpPr>
          <p:cNvPr id="548" name="Google Shape;548;p62"/>
          <p:cNvGrpSpPr/>
          <p:nvPr/>
        </p:nvGrpSpPr>
        <p:grpSpPr>
          <a:xfrm>
            <a:off x="1000180" y="2648387"/>
            <a:ext cx="10188590" cy="2650626"/>
            <a:chOff x="3484" y="517200"/>
            <a:chExt cx="10188590" cy="2650626"/>
          </a:xfrm>
        </p:grpSpPr>
        <p:sp>
          <p:nvSpPr>
            <p:cNvPr id="549" name="Google Shape;549;p62"/>
            <p:cNvSpPr/>
            <p:nvPr/>
          </p:nvSpPr>
          <p:spPr>
            <a:xfrm>
              <a:off x="3484" y="517200"/>
              <a:ext cx="1886775" cy="2641486"/>
            </a:xfrm>
            <a:prstGeom prst="rect">
              <a:avLst/>
            </a:prstGeom>
            <a:solidFill>
              <a:srgbClr val="FCF5D8">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62"/>
            <p:cNvSpPr txBox="1"/>
            <p:nvPr/>
          </p:nvSpPr>
          <p:spPr>
            <a:xfrm>
              <a:off x="3484" y="152096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100"/>
                <a:buFont typeface="Avenir"/>
                <a:buNone/>
              </a:pPr>
              <a:r>
                <a:rPr b="1" i="0" lang="en-US" sz="1100" u="sng">
                  <a:solidFill>
                    <a:schemeClr val="dk1"/>
                  </a:solidFill>
                  <a:latin typeface="Avenir"/>
                  <a:ea typeface="Avenir"/>
                  <a:cs typeface="Avenir"/>
                  <a:sym typeface="Avenir"/>
                </a:rPr>
                <a:t>Fall 2021</a:t>
              </a:r>
              <a:endParaRPr/>
            </a:p>
            <a:p>
              <a:pPr indent="0" lvl="0" marL="0" marR="0" rtl="0" algn="l">
                <a:lnSpc>
                  <a:spcPct val="90000"/>
                </a:lnSpc>
                <a:spcBef>
                  <a:spcPts val="385"/>
                </a:spcBef>
                <a:spcAft>
                  <a:spcPts val="0"/>
                </a:spcAft>
                <a:buClr>
                  <a:schemeClr val="dk1"/>
                </a:buClr>
                <a:buSzPts val="1100"/>
                <a:buFont typeface="Avenir"/>
                <a:buNone/>
              </a:pPr>
              <a:r>
                <a:rPr b="0" i="0" lang="en-US" sz="1100" u="none">
                  <a:solidFill>
                    <a:schemeClr val="dk1"/>
                  </a:solidFill>
                  <a:latin typeface="Avenir"/>
                  <a:ea typeface="Avenir"/>
                  <a:cs typeface="Avenir"/>
                  <a:sym typeface="Avenir"/>
                </a:rPr>
                <a:t>GO Team Developed 2021-2025 Strategic Plan</a:t>
              </a:r>
              <a:endParaRPr sz="1100">
                <a:solidFill>
                  <a:schemeClr val="dk1"/>
                </a:solidFill>
                <a:latin typeface="Avenir"/>
                <a:ea typeface="Avenir"/>
                <a:cs typeface="Avenir"/>
                <a:sym typeface="Avenir"/>
              </a:endParaRPr>
            </a:p>
          </p:txBody>
        </p:sp>
        <p:sp>
          <p:nvSpPr>
            <p:cNvPr id="551" name="Google Shape;551;p62"/>
            <p:cNvSpPr/>
            <p:nvPr/>
          </p:nvSpPr>
          <p:spPr>
            <a:xfrm>
              <a:off x="550649" y="781349"/>
              <a:ext cx="792445" cy="792445"/>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62"/>
            <p:cNvSpPr txBox="1"/>
            <p:nvPr/>
          </p:nvSpPr>
          <p:spPr>
            <a:xfrm>
              <a:off x="666700"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lang="en-US" sz="3800">
                  <a:solidFill>
                    <a:schemeClr val="lt1"/>
                  </a:solidFill>
                  <a:latin typeface="Avenir"/>
                  <a:ea typeface="Avenir"/>
                  <a:cs typeface="Avenir"/>
                  <a:sym typeface="Avenir"/>
                </a:rPr>
                <a:t>1</a:t>
              </a:r>
              <a:endParaRPr sz="3800">
                <a:solidFill>
                  <a:schemeClr val="lt1"/>
                </a:solidFill>
                <a:latin typeface="Avenir"/>
                <a:ea typeface="Avenir"/>
                <a:cs typeface="Avenir"/>
                <a:sym typeface="Avenir"/>
              </a:endParaRPr>
            </a:p>
          </p:txBody>
        </p:sp>
        <p:sp>
          <p:nvSpPr>
            <p:cNvPr id="553" name="Google Shape;553;p62"/>
            <p:cNvSpPr/>
            <p:nvPr/>
          </p:nvSpPr>
          <p:spPr>
            <a:xfrm>
              <a:off x="3484" y="3158615"/>
              <a:ext cx="1886775" cy="72"/>
            </a:xfrm>
            <a:prstGeom prst="rect">
              <a:avLst/>
            </a:prstGeom>
            <a:solidFill>
              <a:srgbClr val="A9279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62"/>
            <p:cNvSpPr/>
            <p:nvPr/>
          </p:nvSpPr>
          <p:spPr>
            <a:xfrm>
              <a:off x="2078938" y="517200"/>
              <a:ext cx="1886775" cy="2641486"/>
            </a:xfrm>
            <a:prstGeom prst="rect">
              <a:avLst/>
            </a:prstGeom>
            <a:solidFill>
              <a:srgbClr val="F8E4CF">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62"/>
            <p:cNvSpPr txBox="1"/>
            <p:nvPr/>
          </p:nvSpPr>
          <p:spPr>
            <a:xfrm>
              <a:off x="2078938" y="152096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100"/>
                <a:buFont typeface="Avenir"/>
                <a:buNone/>
              </a:pPr>
              <a:r>
                <a:rPr b="1" i="0" lang="en-US" sz="1100" u="sng">
                  <a:solidFill>
                    <a:schemeClr val="dk1"/>
                  </a:solidFill>
                  <a:latin typeface="Avenir"/>
                  <a:ea typeface="Avenir"/>
                  <a:cs typeface="Avenir"/>
                  <a:sym typeface="Avenir"/>
                </a:rPr>
                <a:t>Summer 2022</a:t>
              </a:r>
              <a:endParaRPr/>
            </a:p>
            <a:p>
              <a:pPr indent="0" lvl="0" marL="0" marR="0" rtl="0" algn="l">
                <a:lnSpc>
                  <a:spcPct val="90000"/>
                </a:lnSpc>
                <a:spcBef>
                  <a:spcPts val="385"/>
                </a:spcBef>
                <a:spcAft>
                  <a:spcPts val="0"/>
                </a:spcAft>
                <a:buClr>
                  <a:schemeClr val="dk1"/>
                </a:buClr>
                <a:buSzPts val="1100"/>
                <a:buFont typeface="Avenir"/>
                <a:buNone/>
              </a:pPr>
              <a:r>
                <a:rPr lang="en-US" sz="1100">
                  <a:solidFill>
                    <a:schemeClr val="dk1"/>
                  </a:solidFill>
                  <a:latin typeface="Avenir"/>
                  <a:ea typeface="Avenir"/>
                  <a:cs typeface="Avenir"/>
                  <a:sym typeface="Avenir"/>
                </a:rPr>
                <a:t>School Leadership completed Needs Assessment and defined overarching needs for SY22-23</a:t>
              </a:r>
              <a:endParaRPr/>
            </a:p>
          </p:txBody>
        </p:sp>
        <p:sp>
          <p:nvSpPr>
            <p:cNvPr id="556" name="Google Shape;556;p62"/>
            <p:cNvSpPr/>
            <p:nvPr/>
          </p:nvSpPr>
          <p:spPr>
            <a:xfrm>
              <a:off x="2626103" y="781349"/>
              <a:ext cx="792445" cy="792445"/>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62"/>
            <p:cNvSpPr txBox="1"/>
            <p:nvPr/>
          </p:nvSpPr>
          <p:spPr>
            <a:xfrm>
              <a:off x="2742154"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lang="en-US" sz="3800">
                  <a:solidFill>
                    <a:schemeClr val="lt1"/>
                  </a:solidFill>
                  <a:latin typeface="Avenir"/>
                  <a:ea typeface="Avenir"/>
                  <a:cs typeface="Avenir"/>
                  <a:sym typeface="Avenir"/>
                </a:rPr>
                <a:t>2</a:t>
              </a:r>
              <a:endParaRPr sz="3800">
                <a:solidFill>
                  <a:schemeClr val="lt1"/>
                </a:solidFill>
                <a:latin typeface="Avenir"/>
                <a:ea typeface="Avenir"/>
                <a:cs typeface="Avenir"/>
                <a:sym typeface="Avenir"/>
              </a:endParaRPr>
            </a:p>
          </p:txBody>
        </p:sp>
        <p:sp>
          <p:nvSpPr>
            <p:cNvPr id="558" name="Google Shape;558;p62"/>
            <p:cNvSpPr/>
            <p:nvPr/>
          </p:nvSpPr>
          <p:spPr>
            <a:xfrm>
              <a:off x="2078938" y="3158615"/>
              <a:ext cx="1886775" cy="72"/>
            </a:xfrm>
            <a:prstGeom prst="rect">
              <a:avLst/>
            </a:prstGeom>
            <a:solidFill>
              <a:srgbClr val="A92791"/>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62"/>
            <p:cNvSpPr/>
            <p:nvPr/>
          </p:nvSpPr>
          <p:spPr>
            <a:xfrm>
              <a:off x="4154392" y="517200"/>
              <a:ext cx="1886775" cy="2641486"/>
            </a:xfrm>
            <a:prstGeom prst="rect">
              <a:avLst/>
            </a:prstGeom>
            <a:solidFill>
              <a:srgbClr val="BAF0FF">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62"/>
            <p:cNvSpPr txBox="1"/>
            <p:nvPr/>
          </p:nvSpPr>
          <p:spPr>
            <a:xfrm>
              <a:off x="4154392" y="152096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100"/>
                <a:buFont typeface="Avenir"/>
                <a:buNone/>
              </a:pPr>
              <a:r>
                <a:rPr b="1" i="0" lang="en-US" sz="1100" u="sng">
                  <a:solidFill>
                    <a:schemeClr val="dk1"/>
                  </a:solidFill>
                  <a:latin typeface="Avenir"/>
                  <a:ea typeface="Avenir"/>
                  <a:cs typeface="Avenir"/>
                  <a:sym typeface="Avenir"/>
                </a:rPr>
                <a:t>August 2022</a:t>
              </a:r>
              <a:endParaRPr/>
            </a:p>
            <a:p>
              <a:pPr indent="0" lvl="0" marL="0" marR="0" rtl="0" algn="l">
                <a:lnSpc>
                  <a:spcPct val="90000"/>
                </a:lnSpc>
                <a:spcBef>
                  <a:spcPts val="385"/>
                </a:spcBef>
                <a:spcAft>
                  <a:spcPts val="0"/>
                </a:spcAft>
                <a:buClr>
                  <a:schemeClr val="dk1"/>
                </a:buClr>
                <a:buSzPts val="1100"/>
                <a:buFont typeface="Avenir"/>
                <a:buNone/>
              </a:pPr>
              <a:r>
                <a:rPr b="0" lang="en-US" sz="1100" u="none">
                  <a:solidFill>
                    <a:schemeClr val="dk1"/>
                  </a:solidFill>
                  <a:latin typeface="Avenir"/>
                  <a:ea typeface="Avenir"/>
                  <a:cs typeface="Avenir"/>
                  <a:sym typeface="Avenir"/>
                </a:rPr>
                <a:t>School Leadership completed 2022-2023 Continuous Improvement Plan</a:t>
              </a:r>
              <a:endParaRPr/>
            </a:p>
          </p:txBody>
        </p:sp>
        <p:sp>
          <p:nvSpPr>
            <p:cNvPr id="561" name="Google Shape;561;p62"/>
            <p:cNvSpPr/>
            <p:nvPr/>
          </p:nvSpPr>
          <p:spPr>
            <a:xfrm>
              <a:off x="4701557" y="781349"/>
              <a:ext cx="792445" cy="792445"/>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62"/>
            <p:cNvSpPr txBox="1"/>
            <p:nvPr/>
          </p:nvSpPr>
          <p:spPr>
            <a:xfrm>
              <a:off x="4817608"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lang="en-US" sz="3800">
                  <a:solidFill>
                    <a:schemeClr val="lt1"/>
                  </a:solidFill>
                  <a:latin typeface="Avenir"/>
                  <a:ea typeface="Avenir"/>
                  <a:cs typeface="Avenir"/>
                  <a:sym typeface="Avenir"/>
                </a:rPr>
                <a:t>3</a:t>
              </a:r>
              <a:endParaRPr sz="3800">
                <a:solidFill>
                  <a:schemeClr val="lt1"/>
                </a:solidFill>
                <a:latin typeface="Avenir"/>
                <a:ea typeface="Avenir"/>
                <a:cs typeface="Avenir"/>
                <a:sym typeface="Avenir"/>
              </a:endParaRPr>
            </a:p>
          </p:txBody>
        </p:sp>
        <p:sp>
          <p:nvSpPr>
            <p:cNvPr id="563" name="Google Shape;563;p62"/>
            <p:cNvSpPr/>
            <p:nvPr/>
          </p:nvSpPr>
          <p:spPr>
            <a:xfrm>
              <a:off x="4154392" y="3158615"/>
              <a:ext cx="1886775" cy="72"/>
            </a:xfrm>
            <a:prstGeom prst="rect">
              <a:avLst/>
            </a:prstGeom>
            <a:solidFill>
              <a:schemeClr val="accent4"/>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62"/>
            <p:cNvSpPr/>
            <p:nvPr/>
          </p:nvSpPr>
          <p:spPr>
            <a:xfrm>
              <a:off x="6212751" y="526340"/>
              <a:ext cx="1886775" cy="2641486"/>
            </a:xfrm>
            <a:prstGeom prst="rect">
              <a:avLst/>
            </a:prstGeom>
            <a:solidFill>
              <a:srgbClr val="F3CDED">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62"/>
            <p:cNvSpPr txBox="1"/>
            <p:nvPr/>
          </p:nvSpPr>
          <p:spPr>
            <a:xfrm>
              <a:off x="6212751" y="153010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100"/>
                <a:buFont typeface="Avenir"/>
                <a:buNone/>
              </a:pPr>
              <a:r>
                <a:rPr b="1" lang="en-US" sz="1100" u="sng">
                  <a:solidFill>
                    <a:schemeClr val="dk1"/>
                  </a:solidFill>
                  <a:latin typeface="Avenir"/>
                  <a:ea typeface="Avenir"/>
                  <a:cs typeface="Avenir"/>
                  <a:sym typeface="Avenir"/>
                </a:rPr>
                <a:t>Sept. – Dec. 2022</a:t>
              </a:r>
              <a:endParaRPr/>
            </a:p>
            <a:p>
              <a:pPr indent="0" lvl="0" marL="0" marR="0" rtl="0" algn="l">
                <a:lnSpc>
                  <a:spcPct val="90000"/>
                </a:lnSpc>
                <a:spcBef>
                  <a:spcPts val="385"/>
                </a:spcBef>
                <a:spcAft>
                  <a:spcPts val="0"/>
                </a:spcAft>
                <a:buClr>
                  <a:schemeClr val="dk1"/>
                </a:buClr>
                <a:buSzPts val="1100"/>
                <a:buFont typeface="Avenir"/>
                <a:buNone/>
              </a:pPr>
              <a:r>
                <a:rPr b="0" lang="en-US" sz="1100" u="none">
                  <a:solidFill>
                    <a:schemeClr val="dk1"/>
                  </a:solidFill>
                  <a:latin typeface="Avenir"/>
                  <a:ea typeface="Avenir"/>
                  <a:cs typeface="Avenir"/>
                  <a:sym typeface="Avenir"/>
                </a:rPr>
                <a:t>Utilizing current data, the </a:t>
              </a:r>
              <a:r>
                <a:rPr b="1" lang="en-US" sz="1100" u="none">
                  <a:solidFill>
                    <a:schemeClr val="dk1"/>
                  </a:solidFill>
                  <a:latin typeface="Avenir"/>
                  <a:ea typeface="Avenir"/>
                  <a:cs typeface="Avenir"/>
                  <a:sym typeface="Avenir"/>
                </a:rPr>
                <a:t>GO Team </a:t>
              </a:r>
              <a:r>
                <a:rPr b="0" lang="en-US" sz="1100" u="none">
                  <a:solidFill>
                    <a:schemeClr val="dk1"/>
                  </a:solidFill>
                  <a:latin typeface="Avenir"/>
                  <a:ea typeface="Avenir"/>
                  <a:cs typeface="Avenir"/>
                  <a:sym typeface="Avenir"/>
                </a:rPr>
                <a:t>will review &amp; possibly update the school strategic priorities and plan </a:t>
              </a:r>
              <a:endParaRPr/>
            </a:p>
          </p:txBody>
        </p:sp>
        <p:sp>
          <p:nvSpPr>
            <p:cNvPr id="566" name="Google Shape;566;p62"/>
            <p:cNvSpPr/>
            <p:nvPr/>
          </p:nvSpPr>
          <p:spPr>
            <a:xfrm>
              <a:off x="6777010" y="781349"/>
              <a:ext cx="792445" cy="792445"/>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62"/>
            <p:cNvSpPr txBox="1"/>
            <p:nvPr/>
          </p:nvSpPr>
          <p:spPr>
            <a:xfrm>
              <a:off x="6893061"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lang="en-US" sz="3800">
                  <a:solidFill>
                    <a:schemeClr val="lt1"/>
                  </a:solidFill>
                  <a:latin typeface="Avenir"/>
                  <a:ea typeface="Avenir"/>
                  <a:cs typeface="Avenir"/>
                  <a:sym typeface="Avenir"/>
                </a:rPr>
                <a:t>4</a:t>
              </a:r>
              <a:endParaRPr sz="3800">
                <a:solidFill>
                  <a:schemeClr val="lt1"/>
                </a:solidFill>
                <a:latin typeface="Avenir"/>
                <a:ea typeface="Avenir"/>
                <a:cs typeface="Avenir"/>
                <a:sym typeface="Avenir"/>
              </a:endParaRPr>
            </a:p>
          </p:txBody>
        </p:sp>
        <p:sp>
          <p:nvSpPr>
            <p:cNvPr id="568" name="Google Shape;568;p62"/>
            <p:cNvSpPr/>
            <p:nvPr/>
          </p:nvSpPr>
          <p:spPr>
            <a:xfrm>
              <a:off x="6229845" y="3158615"/>
              <a:ext cx="1886775" cy="72"/>
            </a:xfrm>
            <a:prstGeom prst="rect">
              <a:avLst/>
            </a:prstGeom>
            <a:solidFill>
              <a:schemeClr val="accent4"/>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62"/>
            <p:cNvSpPr/>
            <p:nvPr/>
          </p:nvSpPr>
          <p:spPr>
            <a:xfrm>
              <a:off x="8305299" y="517200"/>
              <a:ext cx="1886775" cy="2641486"/>
            </a:xfrm>
            <a:prstGeom prst="rect">
              <a:avLst/>
            </a:prstGeom>
            <a:solidFill>
              <a:srgbClr val="C3F6D1">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62"/>
            <p:cNvSpPr txBox="1"/>
            <p:nvPr/>
          </p:nvSpPr>
          <p:spPr>
            <a:xfrm>
              <a:off x="8305299" y="152096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chemeClr val="dk1"/>
                </a:buClr>
                <a:buSzPts val="1100"/>
                <a:buFont typeface="Avenir"/>
                <a:buNone/>
              </a:pPr>
              <a:r>
                <a:rPr b="1" lang="en-US" sz="1100" u="sng">
                  <a:solidFill>
                    <a:schemeClr val="dk1"/>
                  </a:solidFill>
                  <a:latin typeface="Avenir"/>
                  <a:ea typeface="Avenir"/>
                  <a:cs typeface="Avenir"/>
                  <a:sym typeface="Avenir"/>
                </a:rPr>
                <a:t>Before Winter Break</a:t>
              </a:r>
              <a:endParaRPr/>
            </a:p>
            <a:p>
              <a:pPr indent="0" lvl="0" marL="0" marR="0" rtl="0" algn="l">
                <a:lnSpc>
                  <a:spcPct val="90000"/>
                </a:lnSpc>
                <a:spcBef>
                  <a:spcPts val="385"/>
                </a:spcBef>
                <a:spcAft>
                  <a:spcPts val="0"/>
                </a:spcAft>
                <a:buClr>
                  <a:schemeClr val="dk1"/>
                </a:buClr>
                <a:buSzPts val="1100"/>
                <a:buFont typeface="Avenir"/>
                <a:buNone/>
              </a:pPr>
              <a:r>
                <a:rPr b="1" lang="en-US" sz="1100">
                  <a:solidFill>
                    <a:schemeClr val="dk1"/>
                  </a:solidFill>
                  <a:latin typeface="Avenir"/>
                  <a:ea typeface="Avenir"/>
                  <a:cs typeface="Avenir"/>
                  <a:sym typeface="Avenir"/>
                </a:rPr>
                <a:t>GO Team </a:t>
              </a:r>
              <a:r>
                <a:rPr lang="en-US" sz="1100">
                  <a:solidFill>
                    <a:schemeClr val="dk1"/>
                  </a:solidFill>
                  <a:latin typeface="Avenir"/>
                  <a:ea typeface="Avenir"/>
                  <a:cs typeface="Avenir"/>
                  <a:sym typeface="Avenir"/>
                </a:rPr>
                <a:t>will take action (vote) on the rank of the strategic plan priorities for SY23-24 in preparation for budget discussions.</a:t>
              </a:r>
              <a:endParaRPr/>
            </a:p>
          </p:txBody>
        </p:sp>
        <p:sp>
          <p:nvSpPr>
            <p:cNvPr id="571" name="Google Shape;571;p62"/>
            <p:cNvSpPr/>
            <p:nvPr/>
          </p:nvSpPr>
          <p:spPr>
            <a:xfrm>
              <a:off x="8852464" y="781349"/>
              <a:ext cx="792445" cy="792445"/>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62"/>
            <p:cNvSpPr txBox="1"/>
            <p:nvPr/>
          </p:nvSpPr>
          <p:spPr>
            <a:xfrm>
              <a:off x="8968515"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chemeClr val="lt1"/>
                </a:buClr>
                <a:buSzPts val="3800"/>
                <a:buFont typeface="Avenir"/>
                <a:buNone/>
              </a:pPr>
              <a:r>
                <a:rPr lang="en-US" sz="3800">
                  <a:solidFill>
                    <a:schemeClr val="lt1"/>
                  </a:solidFill>
                  <a:latin typeface="Avenir"/>
                  <a:ea typeface="Avenir"/>
                  <a:cs typeface="Avenir"/>
                  <a:sym typeface="Avenir"/>
                </a:rPr>
                <a:t>5</a:t>
              </a:r>
              <a:endParaRPr sz="3800">
                <a:solidFill>
                  <a:schemeClr val="lt1"/>
                </a:solidFill>
                <a:latin typeface="Avenir"/>
                <a:ea typeface="Avenir"/>
                <a:cs typeface="Avenir"/>
                <a:sym typeface="Avenir"/>
              </a:endParaRPr>
            </a:p>
          </p:txBody>
        </p:sp>
        <p:sp>
          <p:nvSpPr>
            <p:cNvPr id="573" name="Google Shape;573;p62"/>
            <p:cNvSpPr/>
            <p:nvPr/>
          </p:nvSpPr>
          <p:spPr>
            <a:xfrm>
              <a:off x="8305299" y="3158615"/>
              <a:ext cx="1886775" cy="72"/>
            </a:xfrm>
            <a:prstGeom prst="rect">
              <a:avLst/>
            </a:prstGeom>
            <a:solidFill>
              <a:srgbClr val="129836"/>
            </a:solidFill>
            <a:ln cap="flat" cmpd="sng" w="12700">
              <a:solidFill>
                <a:srgbClr val="12983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4" name="Google Shape;574;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75" name="Google Shape;575;p62"/>
          <p:cNvSpPr/>
          <p:nvPr/>
        </p:nvSpPr>
        <p:spPr>
          <a:xfrm>
            <a:off x="7802310" y="1358574"/>
            <a:ext cx="731378" cy="1213503"/>
          </a:xfrm>
          <a:prstGeom prst="downArrow">
            <a:avLst>
              <a:gd fmla="val 50000" name="adj1"/>
              <a:gd fmla="val 50000" name="adj2"/>
            </a:avLst>
          </a:prstGeom>
          <a:solidFill>
            <a:schemeClr val="accent5"/>
          </a:solidFill>
          <a:ln cap="flat" cmpd="sng" w="12700">
            <a:solidFill>
              <a:srgbClr val="7B1E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Avenir"/>
              <a:ea typeface="Avenir"/>
              <a:cs typeface="Avenir"/>
              <a:sym typeface="Avenir"/>
            </a:endParaRPr>
          </a:p>
        </p:txBody>
      </p:sp>
      <p:sp>
        <p:nvSpPr>
          <p:cNvPr id="576" name="Google Shape;576;p62"/>
          <p:cNvSpPr txBox="1"/>
          <p:nvPr/>
        </p:nvSpPr>
        <p:spPr>
          <a:xfrm>
            <a:off x="7334684" y="953659"/>
            <a:ext cx="166663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venir"/>
              <a:buNone/>
            </a:pPr>
            <a:r>
              <a:rPr b="0" i="0" lang="en-US" sz="1800" u="none" cap="none" strike="noStrike">
                <a:solidFill>
                  <a:srgbClr val="000000"/>
                </a:solidFill>
                <a:latin typeface="Avenir"/>
                <a:ea typeface="Avenir"/>
                <a:cs typeface="Avenir"/>
                <a:sym typeface="Avenir"/>
              </a:rPr>
              <a:t>You are </a:t>
            </a:r>
            <a:r>
              <a:rPr b="1" i="0" lang="en-US" sz="1800" u="none" cap="none" strike="noStrike">
                <a:solidFill>
                  <a:srgbClr val="A92A91"/>
                </a:solidFill>
                <a:latin typeface="Avenir"/>
                <a:ea typeface="Avenir"/>
                <a:cs typeface="Avenir"/>
                <a:sym typeface="Avenir"/>
              </a:rPr>
              <a:t>HERE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63"/>
          <p:cNvSpPr txBox="1"/>
          <p:nvPr>
            <p:ph type="title"/>
          </p:nvPr>
        </p:nvSpPr>
        <p:spPr>
          <a:xfrm>
            <a:off x="1170432" y="1399032"/>
            <a:ext cx="3236976" cy="40690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Twentieth Century"/>
              <a:buNone/>
            </a:pPr>
            <a:r>
              <a:rPr b="1" lang="en-US" sz="5400"/>
              <a:t>Discussion Items</a:t>
            </a:r>
            <a:endParaRPr/>
          </a:p>
        </p:txBody>
      </p:sp>
      <p:sp>
        <p:nvSpPr>
          <p:cNvPr id="582" name="Google Shape;582;p63"/>
          <p:cNvSpPr txBox="1"/>
          <p:nvPr>
            <p:ph idx="1" type="body"/>
          </p:nvPr>
        </p:nvSpPr>
        <p:spPr>
          <a:xfrm>
            <a:off x="5617029" y="1844288"/>
            <a:ext cx="5549319" cy="393192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b="1" lang="en-US"/>
              <a:t>Continuous Improvement Plan</a:t>
            </a:r>
            <a:endParaRPr/>
          </a:p>
          <a:p>
            <a:pPr indent="0" lvl="0" marL="0" rtl="0" algn="l">
              <a:lnSpc>
                <a:spcPct val="100000"/>
              </a:lnSpc>
              <a:spcBef>
                <a:spcPts val="0"/>
              </a:spcBef>
              <a:spcAft>
                <a:spcPts val="0"/>
              </a:spcAft>
              <a:buClr>
                <a:schemeClr val="dk1"/>
              </a:buClr>
              <a:buSzPts val="2800"/>
              <a:buNone/>
            </a:pPr>
            <a:r>
              <a:rPr lang="en-US"/>
              <a:t>	Needs Assessment</a:t>
            </a:r>
            <a:endParaRPr/>
          </a:p>
          <a:p>
            <a:pPr indent="0" lvl="0" marL="0" rtl="0" algn="l">
              <a:lnSpc>
                <a:spcPct val="100000"/>
              </a:lnSpc>
              <a:spcBef>
                <a:spcPts val="0"/>
              </a:spcBef>
              <a:spcAft>
                <a:spcPts val="0"/>
              </a:spcAft>
              <a:buClr>
                <a:schemeClr val="dk1"/>
              </a:buClr>
              <a:buSzPts val="2800"/>
              <a:buNone/>
            </a:pPr>
            <a:r>
              <a:rPr lang="en-US"/>
              <a:t>	SMART GOALS</a:t>
            </a:r>
            <a:endParaRPr/>
          </a:p>
          <a:p>
            <a:pPr indent="0" lvl="0" marL="0" rtl="0" algn="l">
              <a:lnSpc>
                <a:spcPct val="100000"/>
              </a:lnSpc>
              <a:spcBef>
                <a:spcPts val="0"/>
              </a:spcBef>
              <a:spcAft>
                <a:spcPts val="0"/>
              </a:spcAft>
              <a:buClr>
                <a:schemeClr val="dk1"/>
              </a:buClr>
              <a:buSzPts val="2800"/>
              <a:buNone/>
            </a:pPr>
            <a:r>
              <a:rPr lang="en-US"/>
              <a:t>	Monitoring Measures</a:t>
            </a:r>
            <a:endParaRPr/>
          </a:p>
          <a:p>
            <a:pPr indent="0" lvl="0" marL="0" rtl="0" algn="l">
              <a:lnSpc>
                <a:spcPct val="100000"/>
              </a:lnSpc>
              <a:spcBef>
                <a:spcPts val="0"/>
              </a:spcBef>
              <a:spcAft>
                <a:spcPts val="0"/>
              </a:spcAft>
              <a:buClr>
                <a:schemeClr val="dk1"/>
              </a:buClr>
              <a:buSzPts val="2800"/>
              <a:buNone/>
            </a:pPr>
            <a:r>
              <a:t/>
            </a:r>
            <a:endParaRPr/>
          </a:p>
          <a:p>
            <a:pPr indent="0" lvl="0" marL="0" rtl="0" algn="l">
              <a:lnSpc>
                <a:spcPct val="100000"/>
              </a:lnSpc>
              <a:spcBef>
                <a:spcPts val="0"/>
              </a:spcBef>
              <a:spcAft>
                <a:spcPts val="0"/>
              </a:spcAft>
              <a:buClr>
                <a:schemeClr val="dk1"/>
              </a:buClr>
              <a:buSzPts val="2800"/>
              <a:buNone/>
            </a:pPr>
            <a:r>
              <a:rPr b="1" lang="en-US"/>
              <a:t>MAP Data</a:t>
            </a:r>
            <a:endParaRPr/>
          </a:p>
          <a:p>
            <a:pPr indent="0" lvl="0" marL="0" rtl="0" algn="l">
              <a:lnSpc>
                <a:spcPct val="100000"/>
              </a:lnSpc>
              <a:spcBef>
                <a:spcPts val="0"/>
              </a:spcBef>
              <a:spcAft>
                <a:spcPts val="0"/>
              </a:spcAft>
              <a:buClr>
                <a:schemeClr val="dk1"/>
              </a:buClr>
              <a:buSzPts val="2800"/>
              <a:buNone/>
            </a:pPr>
            <a:r>
              <a:rPr lang="en-US"/>
              <a:t>	Data Protocol</a:t>
            </a:r>
            <a:endParaRPr/>
          </a:p>
        </p:txBody>
      </p:sp>
      <p:sp>
        <p:nvSpPr>
          <p:cNvPr id="583" name="Google Shape;583;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64"/>
          <p:cNvSpPr txBox="1"/>
          <p:nvPr>
            <p:ph type="title"/>
          </p:nvPr>
        </p:nvSpPr>
        <p:spPr>
          <a:xfrm>
            <a:off x="3319272" y="1380744"/>
            <a:ext cx="5559552" cy="2514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Twentieth Century"/>
              <a:buNone/>
            </a:pPr>
            <a:r>
              <a:rPr lang="en-US">
                <a:solidFill>
                  <a:srgbClr val="FFFFFF"/>
                </a:solidFill>
              </a:rPr>
              <a:t>Continuous Improvement Plan</a:t>
            </a:r>
            <a:endParaRPr/>
          </a:p>
        </p:txBody>
      </p:sp>
      <p:sp>
        <p:nvSpPr>
          <p:cNvPr id="589" name="Google Shape;589;p64"/>
          <p:cNvSpPr txBox="1"/>
          <p:nvPr>
            <p:ph idx="1" type="body"/>
          </p:nvPr>
        </p:nvSpPr>
        <p:spPr>
          <a:xfrm>
            <a:off x="3319272" y="4078224"/>
            <a:ext cx="5559552" cy="153619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2400"/>
              <a:buNone/>
            </a:pPr>
            <a:r>
              <a:rPr lang="en-US">
                <a:solidFill>
                  <a:srgbClr val="FFFFFF"/>
                </a:solidFill>
              </a:rPr>
              <a:t>SY 2022-2023</a:t>
            </a:r>
            <a:endParaRPr/>
          </a:p>
          <a:p>
            <a:pPr indent="0" lvl="0" marL="0" rtl="0" algn="ctr">
              <a:lnSpc>
                <a:spcPct val="90000"/>
              </a:lnSpc>
              <a:spcBef>
                <a:spcPts val="1000"/>
              </a:spcBef>
              <a:spcAft>
                <a:spcPts val="0"/>
              </a:spcAft>
              <a:buClr>
                <a:schemeClr val="lt1"/>
              </a:buClr>
              <a:buSzPts val="24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65"/>
          <p:cNvSpPr/>
          <p:nvPr/>
        </p:nvSpPr>
        <p:spPr>
          <a:xfrm>
            <a:off x="1510037" y="357538"/>
            <a:ext cx="9144000" cy="358706"/>
          </a:xfrm>
          <a:prstGeom prst="rect">
            <a:avLst/>
          </a:prstGeom>
          <a:solidFill>
            <a:srgbClr val="F2F2F2"/>
          </a:solidFill>
          <a:ln>
            <a:noFill/>
          </a:ln>
        </p:spPr>
        <p:txBody>
          <a:bodyPr anchorCtr="0" anchor="ctr" bIns="29975" lIns="60000" spcFirstLastPara="1" rIns="60000" wrap="square" tIns="29975">
            <a:noAutofit/>
          </a:bodyPr>
          <a:lstStyle/>
          <a:p>
            <a:pPr indent="0" lvl="0" marL="0" marR="0" rtl="0" algn="ctr">
              <a:lnSpc>
                <a:spcPct val="100000"/>
              </a:lnSpc>
              <a:spcBef>
                <a:spcPts val="0"/>
              </a:spcBef>
              <a:spcAft>
                <a:spcPts val="0"/>
              </a:spcAft>
              <a:buClr>
                <a:schemeClr val="dk1"/>
              </a:buClr>
              <a:buSzPts val="1350"/>
              <a:buFont typeface="Avenir"/>
              <a:buNone/>
            </a:pPr>
            <a:r>
              <a:t/>
            </a:r>
            <a:endParaRPr b="0" i="0" sz="1181" u="none" cap="none" strike="noStrike">
              <a:solidFill>
                <a:srgbClr val="FFFFFF"/>
              </a:solidFill>
              <a:latin typeface="Avenir"/>
              <a:ea typeface="Avenir"/>
              <a:cs typeface="Avenir"/>
              <a:sym typeface="Avenir"/>
            </a:endParaRPr>
          </a:p>
        </p:txBody>
      </p:sp>
      <p:grpSp>
        <p:nvGrpSpPr>
          <p:cNvPr id="595" name="Google Shape;595;p65"/>
          <p:cNvGrpSpPr/>
          <p:nvPr/>
        </p:nvGrpSpPr>
        <p:grpSpPr>
          <a:xfrm>
            <a:off x="8972091" y="459849"/>
            <a:ext cx="238998" cy="241995"/>
            <a:chOff x="6665701" y="1263473"/>
            <a:chExt cx="364188" cy="368755"/>
          </a:xfrm>
        </p:grpSpPr>
        <p:sp>
          <p:nvSpPr>
            <p:cNvPr id="596" name="Google Shape;596;p65"/>
            <p:cNvSpPr/>
            <p:nvPr/>
          </p:nvSpPr>
          <p:spPr>
            <a:xfrm>
              <a:off x="6665701" y="1417286"/>
              <a:ext cx="97292" cy="214928"/>
            </a:xfrm>
            <a:custGeom>
              <a:rect b="b" l="l" r="r" t="t"/>
              <a:pathLst>
                <a:path extrusionOk="0" h="9508" w="4304">
                  <a:moveTo>
                    <a:pt x="0" y="1"/>
                  </a:moveTo>
                  <a:lnTo>
                    <a:pt x="0" y="9507"/>
                  </a:lnTo>
                  <a:lnTo>
                    <a:pt x="4303" y="9507"/>
                  </a:lnTo>
                  <a:lnTo>
                    <a:pt x="4303" y="1"/>
                  </a:lnTo>
                  <a:close/>
                </a:path>
              </a:pathLst>
            </a:custGeom>
            <a:solidFill>
              <a:srgbClr val="009999"/>
            </a:solidFill>
            <a:ln>
              <a:noFill/>
            </a:ln>
          </p:spPr>
          <p:txBody>
            <a:bodyPr anchorCtr="0" anchor="ctr" bIns="59975" lIns="59975" spcFirstLastPara="1" rIns="59975" wrap="square" tIns="59975">
              <a:noAutofit/>
            </a:bodyPr>
            <a:lstStyle/>
            <a:p>
              <a:pPr indent="0" lvl="0" marL="0" marR="0" rtl="0" algn="l">
                <a:lnSpc>
                  <a:spcPct val="100000"/>
                </a:lnSpc>
                <a:spcBef>
                  <a:spcPts val="0"/>
                </a:spcBef>
                <a:spcAft>
                  <a:spcPts val="0"/>
                </a:spcAft>
                <a:buClr>
                  <a:schemeClr val="dk1"/>
                </a:buClr>
                <a:buSzPts val="1200"/>
                <a:buFont typeface="Avenir"/>
                <a:buNone/>
              </a:pPr>
              <a:r>
                <a:t/>
              </a:r>
              <a:endParaRPr b="0" i="0" sz="1050" u="none" cap="none" strike="noStrike">
                <a:solidFill>
                  <a:srgbClr val="000000"/>
                </a:solidFill>
                <a:latin typeface="Avenir"/>
                <a:ea typeface="Avenir"/>
                <a:cs typeface="Avenir"/>
                <a:sym typeface="Avenir"/>
              </a:endParaRPr>
            </a:p>
          </p:txBody>
        </p:sp>
        <p:sp>
          <p:nvSpPr>
            <p:cNvPr id="597" name="Google Shape;597;p65"/>
            <p:cNvSpPr/>
            <p:nvPr/>
          </p:nvSpPr>
          <p:spPr>
            <a:xfrm>
              <a:off x="6799149" y="1340391"/>
              <a:ext cx="97292" cy="291831"/>
            </a:xfrm>
            <a:custGeom>
              <a:rect b="b" l="l" r="r" t="t"/>
              <a:pathLst>
                <a:path extrusionOk="0" h="12910" w="4304">
                  <a:moveTo>
                    <a:pt x="1" y="0"/>
                  </a:moveTo>
                  <a:lnTo>
                    <a:pt x="1" y="12909"/>
                  </a:lnTo>
                  <a:lnTo>
                    <a:pt x="4304" y="12909"/>
                  </a:lnTo>
                  <a:lnTo>
                    <a:pt x="4304" y="0"/>
                  </a:lnTo>
                  <a:close/>
                </a:path>
              </a:pathLst>
            </a:custGeom>
            <a:solidFill>
              <a:srgbClr val="009999"/>
            </a:solidFill>
            <a:ln>
              <a:noFill/>
            </a:ln>
          </p:spPr>
          <p:txBody>
            <a:bodyPr anchorCtr="0" anchor="ctr" bIns="59975" lIns="59975" spcFirstLastPara="1" rIns="59975" wrap="square" tIns="59975">
              <a:noAutofit/>
            </a:bodyPr>
            <a:lstStyle/>
            <a:p>
              <a:pPr indent="0" lvl="0" marL="0" marR="0" rtl="0" algn="l">
                <a:lnSpc>
                  <a:spcPct val="100000"/>
                </a:lnSpc>
                <a:spcBef>
                  <a:spcPts val="0"/>
                </a:spcBef>
                <a:spcAft>
                  <a:spcPts val="0"/>
                </a:spcAft>
                <a:buClr>
                  <a:schemeClr val="dk1"/>
                </a:buClr>
                <a:buSzPts val="1200"/>
                <a:buFont typeface="Avenir"/>
                <a:buNone/>
              </a:pPr>
              <a:r>
                <a:t/>
              </a:r>
              <a:endParaRPr b="0" i="0" sz="1050" u="none" cap="none" strike="noStrike">
                <a:solidFill>
                  <a:srgbClr val="000000"/>
                </a:solidFill>
                <a:latin typeface="Avenir"/>
                <a:ea typeface="Avenir"/>
                <a:cs typeface="Avenir"/>
                <a:sym typeface="Avenir"/>
              </a:endParaRPr>
            </a:p>
          </p:txBody>
        </p:sp>
        <p:sp>
          <p:nvSpPr>
            <p:cNvPr id="598" name="Google Shape;598;p65"/>
            <p:cNvSpPr/>
            <p:nvPr/>
          </p:nvSpPr>
          <p:spPr>
            <a:xfrm>
              <a:off x="6932597" y="1263473"/>
              <a:ext cx="97292" cy="368755"/>
            </a:xfrm>
            <a:custGeom>
              <a:rect b="b" l="l" r="r" t="t"/>
              <a:pathLst>
                <a:path extrusionOk="0" h="16313" w="4304">
                  <a:moveTo>
                    <a:pt x="1" y="1"/>
                  </a:moveTo>
                  <a:lnTo>
                    <a:pt x="1" y="16312"/>
                  </a:lnTo>
                  <a:lnTo>
                    <a:pt x="4304" y="16312"/>
                  </a:lnTo>
                  <a:lnTo>
                    <a:pt x="4304" y="1"/>
                  </a:lnTo>
                  <a:close/>
                </a:path>
              </a:pathLst>
            </a:custGeom>
            <a:solidFill>
              <a:srgbClr val="009999"/>
            </a:solidFill>
            <a:ln>
              <a:noFill/>
            </a:ln>
          </p:spPr>
          <p:txBody>
            <a:bodyPr anchorCtr="0" anchor="ctr" bIns="59975" lIns="59975" spcFirstLastPara="1" rIns="59975" wrap="square" tIns="59975">
              <a:noAutofit/>
            </a:bodyPr>
            <a:lstStyle/>
            <a:p>
              <a:pPr indent="0" lvl="0" marL="0" marR="0" rtl="0" algn="l">
                <a:lnSpc>
                  <a:spcPct val="100000"/>
                </a:lnSpc>
                <a:spcBef>
                  <a:spcPts val="0"/>
                </a:spcBef>
                <a:spcAft>
                  <a:spcPts val="0"/>
                </a:spcAft>
                <a:buClr>
                  <a:schemeClr val="dk1"/>
                </a:buClr>
                <a:buSzPts val="1200"/>
                <a:buFont typeface="Avenir"/>
                <a:buNone/>
              </a:pPr>
              <a:r>
                <a:t/>
              </a:r>
              <a:endParaRPr b="0" i="0" sz="1050" u="none" cap="none" strike="noStrike">
                <a:solidFill>
                  <a:srgbClr val="000000"/>
                </a:solidFill>
                <a:latin typeface="Avenir"/>
                <a:ea typeface="Avenir"/>
                <a:cs typeface="Avenir"/>
                <a:sym typeface="Avenir"/>
              </a:endParaRPr>
            </a:p>
          </p:txBody>
        </p:sp>
      </p:grpSp>
      <p:sp>
        <p:nvSpPr>
          <p:cNvPr id="599" name="Google Shape;599;p65"/>
          <p:cNvSpPr/>
          <p:nvPr/>
        </p:nvSpPr>
        <p:spPr>
          <a:xfrm>
            <a:off x="9312804" y="459849"/>
            <a:ext cx="5459" cy="241995"/>
          </a:xfrm>
          <a:custGeom>
            <a:rect b="b" l="l" r="r" t="t"/>
            <a:pathLst>
              <a:path extrusionOk="0" h="16313" w="368">
                <a:moveTo>
                  <a:pt x="1" y="1"/>
                </a:moveTo>
                <a:lnTo>
                  <a:pt x="1" y="16313"/>
                </a:lnTo>
                <a:lnTo>
                  <a:pt x="367" y="16313"/>
                </a:lnTo>
                <a:lnTo>
                  <a:pt x="367"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59975" lIns="59975" spcFirstLastPara="1" rIns="59975" wrap="square" tIns="59975">
            <a:noAutofit/>
          </a:bodyPr>
          <a:lstStyle/>
          <a:p>
            <a:pPr indent="0" lvl="0" marL="0" marR="0" rtl="0" algn="l">
              <a:lnSpc>
                <a:spcPct val="100000"/>
              </a:lnSpc>
              <a:spcBef>
                <a:spcPts val="0"/>
              </a:spcBef>
              <a:spcAft>
                <a:spcPts val="0"/>
              </a:spcAft>
              <a:buClr>
                <a:schemeClr val="dk1"/>
              </a:buClr>
              <a:buSzPts val="1200"/>
              <a:buFont typeface="Avenir"/>
              <a:buNone/>
            </a:pPr>
            <a:r>
              <a:t/>
            </a:r>
            <a:endParaRPr b="0" i="0" sz="1050" u="none" cap="none" strike="noStrike">
              <a:solidFill>
                <a:srgbClr val="000000"/>
              </a:solidFill>
              <a:latin typeface="Avenir"/>
              <a:ea typeface="Avenir"/>
              <a:cs typeface="Avenir"/>
              <a:sym typeface="Avenir"/>
            </a:endParaRPr>
          </a:p>
        </p:txBody>
      </p:sp>
      <p:sp>
        <p:nvSpPr>
          <p:cNvPr id="600" name="Google Shape;600;p65"/>
          <p:cNvSpPr/>
          <p:nvPr/>
        </p:nvSpPr>
        <p:spPr>
          <a:xfrm>
            <a:off x="8699354" y="386846"/>
            <a:ext cx="1940719" cy="358706"/>
          </a:xfrm>
          <a:prstGeom prst="roundRect">
            <a:avLst>
              <a:gd fmla="val 0" name="adj"/>
            </a:avLst>
          </a:prstGeom>
          <a:noFill/>
          <a:ln>
            <a:noFill/>
          </a:ln>
        </p:spPr>
        <p:txBody>
          <a:bodyPr anchorCtr="0" anchor="ctr" bIns="59975" lIns="59975" spcFirstLastPara="1" rIns="59975" wrap="square" tIns="59975">
            <a:noAutofit/>
          </a:bodyPr>
          <a:lstStyle/>
          <a:p>
            <a:pPr indent="0" lvl="0" marL="0" marR="0" rtl="0" algn="r">
              <a:lnSpc>
                <a:spcPct val="100000"/>
              </a:lnSpc>
              <a:spcBef>
                <a:spcPts val="0"/>
              </a:spcBef>
              <a:spcAft>
                <a:spcPts val="0"/>
              </a:spcAft>
              <a:buClr>
                <a:srgbClr val="000000"/>
              </a:buClr>
              <a:buSzPts val="1200"/>
              <a:buFont typeface="Avenir"/>
              <a:buNone/>
            </a:pPr>
            <a:r>
              <a:rPr b="1" i="0" lang="en-US" sz="1050" u="none" cap="none" strike="noStrike">
                <a:solidFill>
                  <a:srgbClr val="000000"/>
                </a:solidFill>
                <a:latin typeface="Avenir"/>
                <a:ea typeface="Avenir"/>
                <a:cs typeface="Avenir"/>
                <a:sym typeface="Avenir"/>
              </a:rPr>
              <a:t>Needs Assessment</a:t>
            </a:r>
            <a:endParaRPr b="1" i="0" sz="1050" u="none" cap="none" strike="noStrike">
              <a:solidFill>
                <a:srgbClr val="000000"/>
              </a:solidFill>
              <a:latin typeface="Avenir"/>
              <a:ea typeface="Avenir"/>
              <a:cs typeface="Avenir"/>
              <a:sym typeface="Avenir"/>
            </a:endParaRPr>
          </a:p>
        </p:txBody>
      </p:sp>
      <p:sp>
        <p:nvSpPr>
          <p:cNvPr id="601" name="Google Shape;601;p65"/>
          <p:cNvSpPr/>
          <p:nvPr/>
        </p:nvSpPr>
        <p:spPr>
          <a:xfrm>
            <a:off x="2081537" y="813186"/>
            <a:ext cx="2982578" cy="358706"/>
          </a:xfrm>
          <a:prstGeom prst="roundRect">
            <a:avLst>
              <a:gd fmla="val 0" name="adj"/>
            </a:avLst>
          </a:prstGeom>
          <a:noFill/>
          <a:ln>
            <a:noFill/>
          </a:ln>
        </p:spPr>
        <p:txBody>
          <a:bodyPr anchorCtr="0" anchor="ctr" bIns="59975" lIns="59975" spcFirstLastPara="1" rIns="59975" wrap="square" tIns="59975">
            <a:noAutofit/>
          </a:bodyPr>
          <a:lstStyle/>
          <a:p>
            <a:pPr indent="0" lvl="0" marL="0" marR="0" rtl="0" algn="l">
              <a:lnSpc>
                <a:spcPct val="100000"/>
              </a:lnSpc>
              <a:spcBef>
                <a:spcPts val="0"/>
              </a:spcBef>
              <a:spcAft>
                <a:spcPts val="0"/>
              </a:spcAft>
              <a:buClr>
                <a:schemeClr val="dk1"/>
              </a:buClr>
              <a:buSzPts val="1600"/>
              <a:buFont typeface="Avenir"/>
              <a:buNone/>
            </a:pPr>
            <a:r>
              <a:t/>
            </a:r>
            <a:endParaRPr b="1" i="0" sz="1400" u="none" cap="none" strike="noStrike">
              <a:solidFill>
                <a:srgbClr val="000000"/>
              </a:solidFill>
              <a:latin typeface="Avenir"/>
              <a:ea typeface="Avenir"/>
              <a:cs typeface="Avenir"/>
              <a:sym typeface="Avenir"/>
            </a:endParaRPr>
          </a:p>
        </p:txBody>
      </p:sp>
      <p:graphicFrame>
        <p:nvGraphicFramePr>
          <p:cNvPr id="602" name="Google Shape;602;p65"/>
          <p:cNvGraphicFramePr/>
          <p:nvPr/>
        </p:nvGraphicFramePr>
        <p:xfrm>
          <a:off x="1524000" y="746452"/>
          <a:ext cx="3000000" cy="3000000"/>
        </p:xfrm>
        <a:graphic>
          <a:graphicData uri="http://schemas.openxmlformats.org/drawingml/2006/table">
            <a:tbl>
              <a:tblPr>
                <a:noFill/>
                <a:tableStyleId>{BA3FC03C-51EE-4971-AC01-235AA0B290E0}</a:tableStyleId>
              </a:tblPr>
              <a:tblGrid>
                <a:gridCol w="4572000"/>
                <a:gridCol w="4572000"/>
              </a:tblGrid>
              <a:tr h="197425">
                <a:tc>
                  <a:txBody>
                    <a:bodyPr/>
                    <a:lstStyle/>
                    <a:p>
                      <a:pPr indent="0" lvl="0" marL="0" marR="0" rtl="0" algn="ctr">
                        <a:lnSpc>
                          <a:spcPct val="100000"/>
                        </a:lnSpc>
                        <a:spcBef>
                          <a:spcPts val="0"/>
                        </a:spcBef>
                        <a:spcAft>
                          <a:spcPts val="0"/>
                        </a:spcAft>
                        <a:buClr>
                          <a:srgbClr val="000000"/>
                        </a:buClr>
                        <a:buSzPts val="1200"/>
                        <a:buFont typeface="Arial"/>
                        <a:buNone/>
                      </a:pPr>
                      <a:r>
                        <a:rPr b="1" lang="en-US" sz="1000" u="none" cap="none" strike="noStrike">
                          <a:solidFill>
                            <a:schemeClr val="lt1"/>
                          </a:solidFill>
                        </a:rPr>
                        <a:t>Strengths</a:t>
                      </a:r>
                      <a:endParaRPr b="1" sz="1000" u="none" cap="none" strike="noStrike">
                        <a:solidFill>
                          <a:schemeClr val="lt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99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000" u="none" cap="none" strike="noStrike">
                          <a:solidFill>
                            <a:schemeClr val="lt1"/>
                          </a:solidFill>
                        </a:rPr>
                        <a:t>Opportunities/Challenges</a:t>
                      </a:r>
                      <a:endParaRPr b="1" sz="1000" u="none" cap="none" strike="noStrike">
                        <a:solidFill>
                          <a:schemeClr val="lt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9999"/>
                    </a:solidFill>
                  </a:tcPr>
                </a:tc>
              </a:tr>
              <a:tr h="197425">
                <a:tc>
                  <a:txBody>
                    <a:bodyPr/>
                    <a:lstStyle/>
                    <a:p>
                      <a:pPr indent="0" lvl="0" marL="0" marR="0" rtl="0" algn="l">
                        <a:lnSpc>
                          <a:spcPct val="100000"/>
                        </a:lnSpc>
                        <a:spcBef>
                          <a:spcPts val="0"/>
                        </a:spcBef>
                        <a:spcAft>
                          <a:spcPts val="0"/>
                        </a:spcAft>
                        <a:buClr>
                          <a:srgbClr val="000000"/>
                        </a:buClr>
                        <a:buSzPts val="1000"/>
                        <a:buFont typeface="Arial"/>
                        <a:buNone/>
                      </a:pPr>
                      <a:r>
                        <a:rPr lang="en-US" sz="1000">
                          <a:solidFill>
                            <a:schemeClr val="dk1"/>
                          </a:solidFill>
                        </a:rPr>
                        <a:t>Care Team attendance communication (home visits, phone calls, attendance alerts, robocalls)</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a:solidFill>
                            <a:schemeClr val="dk1"/>
                          </a:solidFill>
                        </a:rPr>
                        <a:t>Decrease in student attendance from 95.4% in 2019 to 89.6%</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7425">
                <a:tc>
                  <a:txBody>
                    <a:bodyPr/>
                    <a:lstStyle/>
                    <a:p>
                      <a:pPr indent="0" lvl="0" marL="0" marR="0" rtl="0" algn="l">
                        <a:lnSpc>
                          <a:spcPct val="100000"/>
                        </a:lnSpc>
                        <a:spcBef>
                          <a:spcPts val="0"/>
                        </a:spcBef>
                        <a:spcAft>
                          <a:spcPts val="0"/>
                        </a:spcAft>
                        <a:buClr>
                          <a:schemeClr val="dk1"/>
                        </a:buClr>
                        <a:buSzPts val="1000"/>
                        <a:buFont typeface="Arial"/>
                        <a:buNone/>
                      </a:pPr>
                      <a:r>
                        <a:rPr lang="en-US" sz="1000">
                          <a:solidFill>
                            <a:schemeClr val="dk1"/>
                          </a:solidFill>
                        </a:rPr>
                        <a:t>ELA MAP growth proficiency increased in ELA from fall (13.4to spring from 13.4% to 16.9%</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a:solidFill>
                            <a:schemeClr val="dk1"/>
                          </a:solidFill>
                        </a:rPr>
                        <a:t>Milestones ELA proficiency deceased from 24.1% to 13.8%</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7425">
                <a:tc>
                  <a:txBody>
                    <a:bodyPr/>
                    <a:lstStyle/>
                    <a:p>
                      <a:pPr indent="0" lvl="0" marL="0" marR="0" rtl="0" algn="l">
                        <a:lnSpc>
                          <a:spcPct val="100000"/>
                        </a:lnSpc>
                        <a:spcBef>
                          <a:spcPts val="0"/>
                        </a:spcBef>
                        <a:spcAft>
                          <a:spcPts val="0"/>
                        </a:spcAft>
                        <a:buClr>
                          <a:srgbClr val="000000"/>
                        </a:buClr>
                        <a:buSzPts val="1000"/>
                        <a:buFont typeface="Arial"/>
                        <a:buNone/>
                      </a:pPr>
                      <a:r>
                        <a:rPr lang="en-US" sz="1000">
                          <a:solidFill>
                            <a:schemeClr val="dk1"/>
                          </a:solidFill>
                        </a:rPr>
                        <a:t>MAP growth proficiency increased in Math from fall to spring 2.4% to 3.6%</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a:solidFill>
                            <a:schemeClr val="dk1"/>
                          </a:solidFill>
                        </a:rPr>
                        <a:t>Milestones Math proficiency decreased from 29.8% to 13.9%</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7425">
                <a:tc>
                  <a:txBody>
                    <a:bodyPr/>
                    <a:lstStyle/>
                    <a:p>
                      <a:pPr indent="0" lvl="0" marL="0" marR="0" rtl="0" algn="l">
                        <a:lnSpc>
                          <a:spcPct val="100000"/>
                        </a:lnSpc>
                        <a:spcBef>
                          <a:spcPts val="0"/>
                        </a:spcBef>
                        <a:spcAft>
                          <a:spcPts val="0"/>
                        </a:spcAft>
                        <a:buClr>
                          <a:srgbClr val="000000"/>
                        </a:buClr>
                        <a:buSzPts val="1000"/>
                        <a:buFont typeface="Arial"/>
                        <a:buNone/>
                      </a:pPr>
                      <a:r>
                        <a:rPr lang="en-US" sz="1000">
                          <a:solidFill>
                            <a:schemeClr val="dk1"/>
                          </a:solidFill>
                        </a:rPr>
                        <a:t>Weekly planning and Data Meeting Professional Learning Communities (PLC) </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a:solidFill>
                            <a:schemeClr val="dk1"/>
                          </a:solidFill>
                        </a:rPr>
                        <a:t>Milestones Science proficiency decreased from 17.9% to 4.4%</a:t>
                      </a:r>
                      <a:endParaRPr sz="10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8375">
                <a:tc>
                  <a:txBody>
                    <a:bodyPr/>
                    <a:lstStyle/>
                    <a:p>
                      <a:pPr indent="0" lvl="0" marL="0" marR="0" rtl="0" algn="l">
                        <a:lnSpc>
                          <a:spcPct val="100000"/>
                        </a:lnSpc>
                        <a:spcBef>
                          <a:spcPts val="0"/>
                        </a:spcBef>
                        <a:spcAft>
                          <a:spcPts val="0"/>
                        </a:spcAft>
                        <a:buClr>
                          <a:srgbClr val="000000"/>
                        </a:buClr>
                        <a:buSzPts val="1000"/>
                        <a:buFont typeface="Arial"/>
                        <a:buNone/>
                      </a:pPr>
                      <a:r>
                        <a:rPr lang="en-US" sz="900">
                          <a:solidFill>
                            <a:schemeClr val="dk1"/>
                          </a:solidFill>
                        </a:rPr>
                        <a:t>K-5 daily intervention and enrichment</a:t>
                      </a:r>
                      <a:endParaRPr sz="9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900" u="none" cap="none" strike="noStrike">
                        <a:solidFill>
                          <a:schemeClr val="dk1"/>
                        </a:solidFill>
                      </a:endParaRPr>
                    </a:p>
                  </a:txBody>
                  <a:tcPr marT="22500" marB="22500" marR="45000" marL="450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603" name="Google Shape;603;p65"/>
          <p:cNvGraphicFramePr/>
          <p:nvPr/>
        </p:nvGraphicFramePr>
        <p:xfrm>
          <a:off x="1510037" y="2362437"/>
          <a:ext cx="3000000" cy="3000000"/>
        </p:xfrm>
        <a:graphic>
          <a:graphicData uri="http://schemas.openxmlformats.org/drawingml/2006/table">
            <a:tbl>
              <a:tblPr>
                <a:noFill/>
                <a:tableStyleId>{BA3FC03C-51EE-4971-AC01-235AA0B290E0}</a:tableStyleId>
              </a:tblPr>
              <a:tblGrid>
                <a:gridCol w="3048000"/>
                <a:gridCol w="3048000"/>
                <a:gridCol w="3048000"/>
              </a:tblGrid>
              <a:tr h="197425">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t>Our Overarching Needs</a:t>
                      </a:r>
                      <a:endParaRPr sz="1000" u="none" cap="none" strike="noStrike"/>
                    </a:p>
                  </a:txBody>
                  <a:tcPr marT="22500" marB="22500" marR="45000" marL="45000">
                    <a:solidFill>
                      <a:srgbClr val="009999"/>
                    </a:solidFill>
                  </a:tcPr>
                </a:tc>
                <a:tc hMerge="1"/>
                <a:tc hMerge="1"/>
              </a:tr>
              <a:tr h="533950">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Literacy:</a:t>
                      </a:r>
                      <a:endParaRPr sz="1000" u="none" cap="none" strike="noStrike"/>
                    </a:p>
                  </a:txBody>
                  <a:tcPr marT="22500" marB="22500" marR="45000" marL="45000">
                    <a:solidFill>
                      <a:srgbClr val="009999">
                        <a:alpha val="40000"/>
                      </a:srgbClr>
                    </a:solidFill>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Numeracy</a:t>
                      </a:r>
                      <a:r>
                        <a:rPr lang="en-US" sz="900" u="none" cap="none" strike="noStrike"/>
                        <a:t>:</a:t>
                      </a:r>
                      <a:endParaRPr sz="900" u="none" cap="none" strike="noStrike"/>
                    </a:p>
                  </a:txBody>
                  <a:tcPr marT="22500" marB="22500" marR="45000" marL="45000">
                    <a:solidFill>
                      <a:srgbClr val="009999">
                        <a:alpha val="28627"/>
                      </a:srgbClr>
                    </a:solidFill>
                  </a:tcPr>
                </a:tc>
                <a:tc>
                  <a:txBody>
                    <a:bodyPr/>
                    <a:lstStyle/>
                    <a:p>
                      <a:pPr indent="0" lvl="0" marL="0" marR="0" rtl="0" algn="l">
                        <a:lnSpc>
                          <a:spcPct val="100000"/>
                        </a:lnSpc>
                        <a:spcBef>
                          <a:spcPts val="0"/>
                        </a:spcBef>
                        <a:spcAft>
                          <a:spcPts val="0"/>
                        </a:spcAft>
                        <a:buClr>
                          <a:schemeClr val="dk1"/>
                        </a:buClr>
                        <a:buSzPts val="1000"/>
                        <a:buFont typeface="Arial"/>
                        <a:buNone/>
                      </a:pPr>
                      <a:r>
                        <a:rPr lang="en-US" sz="1000" u="none" cap="none" strike="noStrike"/>
                        <a:t>Whole Child &amp; Student Support</a:t>
                      </a:r>
                      <a:endParaRPr sz="900" u="none" cap="none" strike="noStrike"/>
                    </a:p>
                  </a:txBody>
                  <a:tcPr marT="22500" marB="22500" marR="45000" marL="45000">
                    <a:solidFill>
                      <a:srgbClr val="009999">
                        <a:alpha val="20000"/>
                      </a:srgbClr>
                    </a:solidFill>
                  </a:tcPr>
                </a:tc>
              </a:tr>
            </a:tbl>
          </a:graphicData>
        </a:graphic>
      </p:graphicFrame>
      <p:graphicFrame>
        <p:nvGraphicFramePr>
          <p:cNvPr id="604" name="Google Shape;604;p65"/>
          <p:cNvGraphicFramePr/>
          <p:nvPr/>
        </p:nvGraphicFramePr>
        <p:xfrm>
          <a:off x="1510036" y="5512400"/>
          <a:ext cx="3000000" cy="3000000"/>
        </p:xfrm>
        <a:graphic>
          <a:graphicData uri="http://schemas.openxmlformats.org/drawingml/2006/table">
            <a:tbl>
              <a:tblPr>
                <a:noFill/>
                <a:tableStyleId>{BA3FC03C-51EE-4971-AC01-235AA0B290E0}</a:tableStyleId>
              </a:tblPr>
              <a:tblGrid>
                <a:gridCol w="3043350"/>
                <a:gridCol w="3043350"/>
                <a:gridCol w="3043350"/>
              </a:tblGrid>
              <a:tr h="34982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t>Literacy Problem Statement</a:t>
                      </a:r>
                      <a:endParaRPr sz="1000" u="none" cap="none" strike="noStrike"/>
                    </a:p>
                  </a:txBody>
                  <a:tcPr marT="22500" marB="22500" marR="45000" marL="45000">
                    <a:lnB cap="flat" cmpd="sng" w="12700">
                      <a:solidFill>
                        <a:schemeClr val="lt1"/>
                      </a:solidFill>
                      <a:prstDash val="solid"/>
                      <a:round/>
                      <a:headEnd len="sm" w="sm" type="none"/>
                      <a:tailEnd len="sm" w="sm" type="none"/>
                    </a:lnB>
                    <a:solidFill>
                      <a:srgbClr val="0099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t>Numeracy Problem Statement</a:t>
                      </a:r>
                      <a:endParaRPr sz="1000" u="none" cap="none" strike="noStrike"/>
                    </a:p>
                  </a:txBody>
                  <a:tcPr marT="22500" marB="22500" marR="45000" marL="45000">
                    <a:lnB cap="flat" cmpd="sng" w="12700">
                      <a:solidFill>
                        <a:schemeClr val="lt1"/>
                      </a:solidFill>
                      <a:prstDash val="solid"/>
                      <a:round/>
                      <a:headEnd len="sm" w="sm" type="none"/>
                      <a:tailEnd len="sm" w="sm" type="none"/>
                    </a:lnB>
                    <a:solidFill>
                      <a:srgbClr val="0099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t>Whole Child &amp; Student Support Problem Statement</a:t>
                      </a:r>
                      <a:endParaRPr sz="1000" u="none" cap="none" strike="noStrike"/>
                    </a:p>
                  </a:txBody>
                  <a:tcPr marT="22500" marB="22500" marR="45000" marL="45000">
                    <a:lnB cap="flat" cmpd="sng" w="12700">
                      <a:solidFill>
                        <a:schemeClr val="lt1"/>
                      </a:solidFill>
                      <a:prstDash val="solid"/>
                      <a:round/>
                      <a:headEnd len="sm" w="sm" type="none"/>
                      <a:tailEnd len="sm" w="sm" type="none"/>
                    </a:lnB>
                    <a:solidFill>
                      <a:srgbClr val="009999"/>
                    </a:solidFill>
                  </a:tcPr>
                </a:tc>
              </a:tr>
              <a:tr h="807775">
                <a:tc>
                  <a:txBody>
                    <a:bodyPr/>
                    <a:lstStyle/>
                    <a:p>
                      <a:pPr indent="0" lvl="0" marL="0" marR="0" rtl="0" algn="ctr">
                        <a:lnSpc>
                          <a:spcPct val="100000"/>
                        </a:lnSpc>
                        <a:spcBef>
                          <a:spcPts val="0"/>
                        </a:spcBef>
                        <a:spcAft>
                          <a:spcPts val="0"/>
                        </a:spcAft>
                        <a:buClr>
                          <a:srgbClr val="000000"/>
                        </a:buClr>
                        <a:buSzPts val="1000"/>
                        <a:buFont typeface="Arial"/>
                        <a:buNone/>
                      </a:pPr>
                      <a:r>
                        <a:rPr lang="en-US" sz="1200"/>
                        <a:t>To provide reading skills and strategies for proficiency and continual growth from reading to comprehension. </a:t>
                      </a:r>
                      <a:endParaRPr sz="1200" u="none" cap="none" strike="noStrike"/>
                    </a:p>
                  </a:txBody>
                  <a:tcPr marT="22500" marB="22500" marR="45000" marL="45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009999">
                        <a:alpha val="40000"/>
                      </a:srgbClr>
                    </a:solidFill>
                  </a:tcPr>
                </a:tc>
                <a:tc>
                  <a:txBody>
                    <a:bodyPr/>
                    <a:lstStyle/>
                    <a:p>
                      <a:pPr indent="0" lvl="0" marL="0" marR="0" rtl="0" algn="ctr">
                        <a:lnSpc>
                          <a:spcPct val="100000"/>
                        </a:lnSpc>
                        <a:spcBef>
                          <a:spcPts val="0"/>
                        </a:spcBef>
                        <a:spcAft>
                          <a:spcPts val="0"/>
                        </a:spcAft>
                        <a:buClr>
                          <a:schemeClr val="dk1"/>
                        </a:buClr>
                        <a:buSzPts val="1000"/>
                        <a:buFont typeface="Arial"/>
                        <a:buNone/>
                      </a:pPr>
                      <a:r>
                        <a:rPr lang="en-US" sz="1200"/>
                        <a:t>To provide strategies for proficiency and continual growth for numeracy.</a:t>
                      </a:r>
                      <a:endParaRPr sz="1200" u="none" cap="none" strike="noStrike"/>
                    </a:p>
                  </a:txBody>
                  <a:tcPr marT="22500" marB="22500" marR="45000" marL="45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009999">
                        <a:alpha val="28627"/>
                      </a:srgbClr>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200"/>
                        <a:t>Our chronic absenteeism rate stands at 52.7%.</a:t>
                      </a:r>
                      <a:endParaRPr sz="1200" u="none" cap="none" strike="noStrike"/>
                    </a:p>
                  </a:txBody>
                  <a:tcPr marT="22500" marB="22500" marR="45000" marL="45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009999">
                        <a:alpha val="20000"/>
                      </a:srgbClr>
                    </a:solidFill>
                  </a:tcPr>
                </a:tc>
              </a:tr>
            </a:tbl>
          </a:graphicData>
        </a:graphic>
      </p:graphicFrame>
      <p:sp>
        <p:nvSpPr>
          <p:cNvPr id="605" name="Google Shape;605;p65"/>
          <p:cNvSpPr/>
          <p:nvPr/>
        </p:nvSpPr>
        <p:spPr>
          <a:xfrm>
            <a:off x="1510037" y="355784"/>
            <a:ext cx="2982578" cy="358706"/>
          </a:xfrm>
          <a:prstGeom prst="roundRect">
            <a:avLst>
              <a:gd fmla="val 0" name="adj"/>
            </a:avLst>
          </a:prstGeom>
          <a:noFill/>
          <a:ln>
            <a:noFill/>
          </a:ln>
        </p:spPr>
        <p:txBody>
          <a:bodyPr anchorCtr="0" anchor="ctr" bIns="59975" lIns="59975" spcFirstLastPara="1" rIns="59975" wrap="square" tIns="59975">
            <a:noAutofit/>
          </a:bodyPr>
          <a:lstStyle/>
          <a:p>
            <a:pPr indent="0" lvl="0" marL="0" marR="0" rtl="0" algn="l">
              <a:lnSpc>
                <a:spcPct val="100000"/>
              </a:lnSpc>
              <a:spcBef>
                <a:spcPts val="0"/>
              </a:spcBef>
              <a:spcAft>
                <a:spcPts val="0"/>
              </a:spcAft>
              <a:buClr>
                <a:srgbClr val="000000"/>
              </a:buClr>
              <a:buSzPts val="1600"/>
              <a:buFont typeface="Avenir"/>
              <a:buNone/>
            </a:pPr>
            <a:r>
              <a:rPr b="1" i="0" lang="en-US" sz="1400" u="none" cap="none" strike="noStrike">
                <a:solidFill>
                  <a:srgbClr val="000000"/>
                </a:solidFill>
                <a:latin typeface="Avenir"/>
                <a:ea typeface="Avenir"/>
                <a:cs typeface="Avenir"/>
                <a:sym typeface="Avenir"/>
              </a:rPr>
              <a:t>School Name</a:t>
            </a:r>
            <a:endParaRPr b="1" i="0" sz="1400" u="none" cap="none" strike="noStrike">
              <a:solidFill>
                <a:srgbClr val="000000"/>
              </a:solidFill>
              <a:latin typeface="Avenir"/>
              <a:ea typeface="Avenir"/>
              <a:cs typeface="Avenir"/>
              <a:sym typeface="Avenir"/>
            </a:endParaRPr>
          </a:p>
        </p:txBody>
      </p:sp>
      <p:sp>
        <p:nvSpPr>
          <p:cNvPr id="606" name="Google Shape;606;p65"/>
          <p:cNvSpPr txBox="1"/>
          <p:nvPr/>
        </p:nvSpPr>
        <p:spPr>
          <a:xfrm>
            <a:off x="4103077" y="5256781"/>
            <a:ext cx="3985846" cy="26545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25"/>
              <a:buFont typeface="Avenir"/>
              <a:buNone/>
            </a:pPr>
            <a:r>
              <a:rPr b="0" i="0" lang="en-US" sz="1125" u="none" cap="none" strike="noStrike">
                <a:solidFill>
                  <a:srgbClr val="000000"/>
                </a:solidFill>
                <a:latin typeface="Avenir"/>
                <a:ea typeface="Avenir"/>
                <a:cs typeface="Avenir"/>
                <a:sym typeface="Avenir"/>
              </a:rPr>
              <a:t>Jamboard Link Here</a:t>
            </a:r>
            <a:endParaRPr/>
          </a:p>
        </p:txBody>
      </p:sp>
      <p:sp>
        <p:nvSpPr>
          <p:cNvPr id="607" name="Google Shape;607;p65"/>
          <p:cNvSpPr/>
          <p:nvPr/>
        </p:nvSpPr>
        <p:spPr>
          <a:xfrm>
            <a:off x="8516264" y="4290254"/>
            <a:ext cx="1055077" cy="899468"/>
          </a:xfrm>
          <a:prstGeom prst="downArrow">
            <a:avLst>
              <a:gd fmla="val 50000" name="adj1"/>
              <a:gd fmla="val 50000" name="adj2"/>
            </a:avLst>
          </a:prstGeom>
          <a:solidFill>
            <a:schemeClr val="accent1"/>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25"/>
              <a:buFont typeface="Avenir"/>
              <a:buNone/>
            </a:pPr>
            <a:r>
              <a:t/>
            </a:r>
            <a:endParaRPr b="0" i="0" sz="1125" u="none" cap="none" strike="noStrike">
              <a:solidFill>
                <a:srgbClr val="FFFFFF"/>
              </a:solidFill>
              <a:latin typeface="Avenir"/>
              <a:ea typeface="Avenir"/>
              <a:cs typeface="Avenir"/>
              <a:sym typeface="Avenir"/>
            </a:endParaRPr>
          </a:p>
        </p:txBody>
      </p:sp>
      <p:sp>
        <p:nvSpPr>
          <p:cNvPr id="608" name="Google Shape;608;p65"/>
          <p:cNvSpPr/>
          <p:nvPr/>
        </p:nvSpPr>
        <p:spPr>
          <a:xfrm>
            <a:off x="2487670" y="4327235"/>
            <a:ext cx="1055077" cy="899468"/>
          </a:xfrm>
          <a:prstGeom prst="downArrow">
            <a:avLst>
              <a:gd fmla="val 50000" name="adj1"/>
              <a:gd fmla="val 50000" name="adj2"/>
            </a:avLst>
          </a:prstGeom>
          <a:solidFill>
            <a:schemeClr val="accent1"/>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25"/>
              <a:buFont typeface="Avenir"/>
              <a:buNone/>
            </a:pPr>
            <a:r>
              <a:t/>
            </a:r>
            <a:endParaRPr b="0" i="0" sz="1125" u="none" cap="none" strike="noStrike">
              <a:solidFill>
                <a:srgbClr val="FFFFFF"/>
              </a:solidFill>
              <a:latin typeface="Avenir"/>
              <a:ea typeface="Avenir"/>
              <a:cs typeface="Avenir"/>
              <a:sym typeface="Avenir"/>
            </a:endParaRPr>
          </a:p>
        </p:txBody>
      </p:sp>
      <p:sp>
        <p:nvSpPr>
          <p:cNvPr id="609" name="Google Shape;609;p65"/>
          <p:cNvSpPr/>
          <p:nvPr/>
        </p:nvSpPr>
        <p:spPr>
          <a:xfrm>
            <a:off x="5735074" y="4314827"/>
            <a:ext cx="1055077" cy="899468"/>
          </a:xfrm>
          <a:prstGeom prst="downArrow">
            <a:avLst>
              <a:gd fmla="val 50000" name="adj1"/>
              <a:gd fmla="val 50000" name="adj2"/>
            </a:avLst>
          </a:prstGeom>
          <a:solidFill>
            <a:schemeClr val="accent1"/>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25"/>
              <a:buFont typeface="Avenir"/>
              <a:buNone/>
            </a:pPr>
            <a:r>
              <a:t/>
            </a:r>
            <a:endParaRPr b="0" i="0" sz="1125" u="none" cap="none" strike="noStrike">
              <a:solidFill>
                <a:srgbClr val="FFFFFF"/>
              </a:solidFill>
              <a:latin typeface="Avenir"/>
              <a:ea typeface="Avenir"/>
              <a:cs typeface="Avenir"/>
              <a:sym typeface="Aveni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pic>
        <p:nvPicPr>
          <p:cNvPr id="614" name="Google Shape;614;p66"/>
          <p:cNvPicPr preferRelativeResize="0"/>
          <p:nvPr/>
        </p:nvPicPr>
        <p:blipFill rotWithShape="1">
          <a:blip r:embed="rId3">
            <a:alphaModFix/>
          </a:blip>
          <a:srcRect b="0" l="0" r="0" t="0"/>
          <a:stretch/>
        </p:blipFill>
        <p:spPr>
          <a:xfrm>
            <a:off x="1476879" y="0"/>
            <a:ext cx="9238242" cy="6858000"/>
          </a:xfrm>
          <a:prstGeom prst="rect">
            <a:avLst/>
          </a:prstGeom>
          <a:noFill/>
          <a:ln>
            <a:noFill/>
          </a:ln>
        </p:spPr>
      </p:pic>
      <p:sp>
        <p:nvSpPr>
          <p:cNvPr id="615" name="Google Shape;615;p66"/>
          <p:cNvSpPr txBox="1"/>
          <p:nvPr/>
        </p:nvSpPr>
        <p:spPr>
          <a:xfrm>
            <a:off x="1549225" y="1983400"/>
            <a:ext cx="300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Avenir"/>
                <a:ea typeface="Avenir"/>
                <a:cs typeface="Avenir"/>
                <a:sym typeface="Avenir"/>
              </a:rPr>
              <a:t>By May 2023, students in grades 3-5 will increase ELA proficiency on GMAS from 14% to 19%.</a:t>
            </a:r>
            <a:endParaRPr>
              <a:latin typeface="Avenir"/>
              <a:ea typeface="Avenir"/>
              <a:cs typeface="Avenir"/>
              <a:sym typeface="Avenir"/>
            </a:endParaRPr>
          </a:p>
        </p:txBody>
      </p:sp>
      <p:sp>
        <p:nvSpPr>
          <p:cNvPr id="616" name="Google Shape;616;p66"/>
          <p:cNvSpPr txBox="1"/>
          <p:nvPr/>
        </p:nvSpPr>
        <p:spPr>
          <a:xfrm>
            <a:off x="4627825" y="1983400"/>
            <a:ext cx="300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Avenir"/>
                <a:ea typeface="Avenir"/>
                <a:cs typeface="Avenir"/>
                <a:sym typeface="Avenir"/>
              </a:rPr>
              <a:t>By May 2023, students in grades 3-5 will increase Math proficiency on GMAS from 14% to 19%.</a:t>
            </a:r>
            <a:endParaRPr>
              <a:latin typeface="Avenir"/>
              <a:ea typeface="Avenir"/>
              <a:cs typeface="Avenir"/>
              <a:sym typeface="Avenir"/>
            </a:endParaRPr>
          </a:p>
        </p:txBody>
      </p:sp>
      <p:sp>
        <p:nvSpPr>
          <p:cNvPr id="617" name="Google Shape;617;p66"/>
          <p:cNvSpPr txBox="1"/>
          <p:nvPr/>
        </p:nvSpPr>
        <p:spPr>
          <a:xfrm>
            <a:off x="7620325" y="1983400"/>
            <a:ext cx="300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Avenir"/>
                <a:ea typeface="Avenir"/>
                <a:cs typeface="Avenir"/>
                <a:sym typeface="Avenir"/>
              </a:rPr>
              <a:t>By May 2023, K-5 attendance rate will improve from 89% to 95%.</a:t>
            </a:r>
            <a:endParaRPr>
              <a:latin typeface="Avenir"/>
              <a:ea typeface="Avenir"/>
              <a:cs typeface="Avenir"/>
              <a:sym typeface="Avenir"/>
            </a:endParaRPr>
          </a:p>
        </p:txBody>
      </p:sp>
      <p:sp>
        <p:nvSpPr>
          <p:cNvPr id="618" name="Google Shape;618;p66"/>
          <p:cNvSpPr txBox="1"/>
          <p:nvPr/>
        </p:nvSpPr>
        <p:spPr>
          <a:xfrm>
            <a:off x="1549275" y="5565350"/>
            <a:ext cx="3009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Avenir"/>
                <a:ea typeface="Avenir"/>
                <a:cs typeface="Avenir"/>
                <a:sym typeface="Avenir"/>
              </a:rPr>
              <a:t>MAP assessment given three times during the school year • Monthly MAP growth assessments • HMH growth assessments • Common assessments with data meetings at the conclusion of units</a:t>
            </a:r>
            <a:endParaRPr sz="1200">
              <a:latin typeface="Avenir"/>
              <a:ea typeface="Avenir"/>
              <a:cs typeface="Avenir"/>
              <a:sym typeface="Avenir"/>
            </a:endParaRPr>
          </a:p>
        </p:txBody>
      </p:sp>
      <p:sp>
        <p:nvSpPr>
          <p:cNvPr id="619" name="Google Shape;619;p66"/>
          <p:cNvSpPr txBox="1"/>
          <p:nvPr/>
        </p:nvSpPr>
        <p:spPr>
          <a:xfrm>
            <a:off x="4558875" y="5565350"/>
            <a:ext cx="3061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Avenir"/>
                <a:ea typeface="Avenir"/>
                <a:cs typeface="Avenir"/>
                <a:sym typeface="Avenir"/>
              </a:rPr>
              <a:t>MAP assessment given three times during the school year • Monthly MAP growth assessments • HMH growth assessments • Common assessments with data meetings at the conclusion of units</a:t>
            </a:r>
            <a:endParaRPr sz="1200">
              <a:latin typeface="Avenir"/>
              <a:ea typeface="Avenir"/>
              <a:cs typeface="Avenir"/>
              <a:sym typeface="Avenir"/>
            </a:endParaRPr>
          </a:p>
        </p:txBody>
      </p:sp>
      <p:sp>
        <p:nvSpPr>
          <p:cNvPr id="620" name="Google Shape;620;p66"/>
          <p:cNvSpPr txBox="1"/>
          <p:nvPr/>
        </p:nvSpPr>
        <p:spPr>
          <a:xfrm>
            <a:off x="7653775" y="5565350"/>
            <a:ext cx="3061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Avenir"/>
                <a:ea typeface="Avenir"/>
                <a:cs typeface="Avenir"/>
                <a:sym typeface="Avenir"/>
              </a:rPr>
              <a:t>Weekly meetings with attendance team to monitor trends • Weekly Report drill down • Social worker referrals for chronic absenteeism</a:t>
            </a:r>
            <a:endParaRPr sz="1200">
              <a:latin typeface="Avenir"/>
              <a:ea typeface="Avenir"/>
              <a:cs typeface="Avenir"/>
              <a:sym typeface="Avenir"/>
            </a:endParaRPr>
          </a:p>
        </p:txBody>
      </p:sp>
      <p:sp>
        <p:nvSpPr>
          <p:cNvPr id="621" name="Google Shape;621;p66"/>
          <p:cNvSpPr txBox="1"/>
          <p:nvPr/>
        </p:nvSpPr>
        <p:spPr>
          <a:xfrm>
            <a:off x="4805525" y="4055600"/>
            <a:ext cx="2901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Avenir"/>
                <a:ea typeface="Avenir"/>
                <a:cs typeface="Avenir"/>
                <a:sym typeface="Avenir"/>
              </a:rPr>
              <a:t>N/A</a:t>
            </a:r>
            <a:endParaRPr b="1">
              <a:latin typeface="Avenir"/>
              <a:ea typeface="Avenir"/>
              <a:cs typeface="Avenir"/>
              <a:sym typeface="Aveni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Twentieth Century"/>
              <a:buNone/>
            </a:pPr>
            <a:r>
              <a:rPr b="1" lang="en-US">
                <a:solidFill>
                  <a:schemeClr val="dk2"/>
                </a:solidFill>
              </a:rPr>
              <a:t>Our Current</a:t>
            </a:r>
            <a:br>
              <a:rPr b="1" lang="en-US">
                <a:solidFill>
                  <a:schemeClr val="dk2"/>
                </a:solidFill>
              </a:rPr>
            </a:br>
            <a:r>
              <a:rPr b="1" lang="en-US">
                <a:solidFill>
                  <a:schemeClr val="dk2"/>
                </a:solidFill>
              </a:rPr>
              <a:t>Progress Monitoring Measures </a:t>
            </a:r>
            <a:endParaRPr/>
          </a:p>
        </p:txBody>
      </p:sp>
      <p:sp>
        <p:nvSpPr>
          <p:cNvPr id="627" name="Google Shape;627;p67"/>
          <p:cNvSpPr txBox="1"/>
          <p:nvPr>
            <p:ph idx="1" type="body"/>
          </p:nvPr>
        </p:nvSpPr>
        <p:spPr>
          <a:xfrm>
            <a:off x="839788" y="1681163"/>
            <a:ext cx="3291840"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2"/>
              </a:buClr>
              <a:buSzPts val="2400"/>
              <a:buNone/>
            </a:pPr>
            <a:r>
              <a:rPr lang="en-US">
                <a:solidFill>
                  <a:schemeClr val="accent2"/>
                </a:solidFill>
              </a:rPr>
              <a:t>Literacy</a:t>
            </a:r>
            <a:endParaRPr/>
          </a:p>
        </p:txBody>
      </p:sp>
      <p:sp>
        <p:nvSpPr>
          <p:cNvPr id="628" name="Google Shape;628;p67"/>
          <p:cNvSpPr txBox="1"/>
          <p:nvPr>
            <p:ph idx="2" type="body"/>
          </p:nvPr>
        </p:nvSpPr>
        <p:spPr>
          <a:xfrm>
            <a:off x="839788" y="2505075"/>
            <a:ext cx="3291840"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a:t>MAP Data</a:t>
            </a:r>
            <a:r>
              <a:rPr lang="en-US" sz="2000"/>
              <a:t> </a:t>
            </a:r>
            <a:endParaRPr/>
          </a:p>
          <a:p>
            <a:pPr indent="-228600" lvl="0" marL="228600" rtl="0" algn="l">
              <a:lnSpc>
                <a:spcPct val="90000"/>
              </a:lnSpc>
              <a:spcBef>
                <a:spcPts val="1000"/>
              </a:spcBef>
              <a:spcAft>
                <a:spcPts val="0"/>
              </a:spcAft>
              <a:buClr>
                <a:schemeClr val="dk1"/>
              </a:buClr>
              <a:buSzPts val="2000"/>
              <a:buChar char="•"/>
            </a:pPr>
            <a:r>
              <a:rPr lang="en-US" sz="2000"/>
              <a:t>M</a:t>
            </a:r>
            <a:r>
              <a:rPr lang="en-US"/>
              <a:t>AP Screener</a:t>
            </a:r>
            <a:endParaRPr/>
          </a:p>
          <a:p>
            <a:pPr indent="-228600" lvl="0" marL="228600" rtl="0" algn="l">
              <a:lnSpc>
                <a:spcPct val="90000"/>
              </a:lnSpc>
              <a:spcBef>
                <a:spcPts val="1000"/>
              </a:spcBef>
              <a:spcAft>
                <a:spcPts val="0"/>
              </a:spcAft>
              <a:buSzPts val="2000"/>
              <a:buChar char="•"/>
            </a:pPr>
            <a:r>
              <a:rPr lang="en-US"/>
              <a:t>FUNdations unit tracker</a:t>
            </a:r>
            <a:endParaRPr/>
          </a:p>
          <a:p>
            <a:pPr indent="-101600" lvl="0" marL="228600" rtl="0" algn="l">
              <a:lnSpc>
                <a:spcPct val="90000"/>
              </a:lnSpc>
              <a:spcBef>
                <a:spcPts val="1000"/>
              </a:spcBef>
              <a:spcAft>
                <a:spcPts val="0"/>
              </a:spcAft>
              <a:buClr>
                <a:schemeClr val="dk1"/>
              </a:buClr>
              <a:buSzPts val="2000"/>
              <a:buNone/>
            </a:pPr>
            <a:r>
              <a:t/>
            </a:r>
            <a:endParaRPr/>
          </a:p>
        </p:txBody>
      </p:sp>
      <p:sp>
        <p:nvSpPr>
          <p:cNvPr id="629" name="Google Shape;629;p67"/>
          <p:cNvSpPr txBox="1"/>
          <p:nvPr>
            <p:ph idx="3" type="body"/>
          </p:nvPr>
        </p:nvSpPr>
        <p:spPr>
          <a:xfrm>
            <a:off x="4453128" y="1681163"/>
            <a:ext cx="3291840"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lang="en-US">
                <a:solidFill>
                  <a:schemeClr val="accent6"/>
                </a:solidFill>
              </a:rPr>
              <a:t>Numeracy</a:t>
            </a:r>
            <a:endParaRPr/>
          </a:p>
        </p:txBody>
      </p:sp>
      <p:sp>
        <p:nvSpPr>
          <p:cNvPr id="630" name="Google Shape;630;p67"/>
          <p:cNvSpPr txBox="1"/>
          <p:nvPr>
            <p:ph idx="4" type="body"/>
          </p:nvPr>
        </p:nvSpPr>
        <p:spPr>
          <a:xfrm>
            <a:off x="4453128" y="2505075"/>
            <a:ext cx="3291900" cy="3684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 MAP Data</a:t>
            </a:r>
            <a:endParaRPr sz="2000"/>
          </a:p>
          <a:p>
            <a:pPr indent="-228600" lvl="0" marL="228600" rtl="0" algn="l">
              <a:lnSpc>
                <a:spcPct val="90000"/>
              </a:lnSpc>
              <a:spcBef>
                <a:spcPts val="0"/>
              </a:spcBef>
              <a:spcAft>
                <a:spcPts val="0"/>
              </a:spcAft>
              <a:buSzPts val="2000"/>
              <a:buChar char="•"/>
            </a:pPr>
            <a:r>
              <a:rPr lang="en-US"/>
              <a:t>Do the Math Assessment</a:t>
            </a:r>
            <a:endParaRPr/>
          </a:p>
          <a:p>
            <a:pPr indent="-228600" lvl="0" marL="228600" rtl="0" algn="l">
              <a:lnSpc>
                <a:spcPct val="90000"/>
              </a:lnSpc>
              <a:spcBef>
                <a:spcPts val="0"/>
              </a:spcBef>
              <a:spcAft>
                <a:spcPts val="0"/>
              </a:spcAft>
              <a:buSzPts val="2000"/>
              <a:buChar char="•"/>
            </a:pPr>
            <a:r>
              <a:rPr lang="en-US"/>
              <a:t>Fact Fluency</a:t>
            </a:r>
            <a:endParaRPr/>
          </a:p>
          <a:p>
            <a:pPr indent="-101600" lvl="0" marL="228600" rtl="0" algn="l">
              <a:lnSpc>
                <a:spcPct val="90000"/>
              </a:lnSpc>
              <a:spcBef>
                <a:spcPts val="1000"/>
              </a:spcBef>
              <a:spcAft>
                <a:spcPts val="0"/>
              </a:spcAft>
              <a:buClr>
                <a:schemeClr val="dk1"/>
              </a:buClr>
              <a:buSzPts val="2000"/>
              <a:buNone/>
            </a:pPr>
            <a:r>
              <a:t/>
            </a:r>
            <a:endParaRPr/>
          </a:p>
        </p:txBody>
      </p:sp>
      <p:sp>
        <p:nvSpPr>
          <p:cNvPr id="631" name="Google Shape;631;p67"/>
          <p:cNvSpPr txBox="1"/>
          <p:nvPr>
            <p:ph idx="5" type="body"/>
          </p:nvPr>
        </p:nvSpPr>
        <p:spPr>
          <a:xfrm>
            <a:off x="8065008" y="1681163"/>
            <a:ext cx="3291840"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3"/>
              </a:buClr>
              <a:buSzPts val="2400"/>
              <a:buNone/>
            </a:pPr>
            <a:r>
              <a:rPr lang="en-US">
                <a:solidFill>
                  <a:schemeClr val="accent3"/>
                </a:solidFill>
              </a:rPr>
              <a:t>Whole Child</a:t>
            </a:r>
            <a:endParaRPr/>
          </a:p>
        </p:txBody>
      </p:sp>
      <p:sp>
        <p:nvSpPr>
          <p:cNvPr id="632" name="Google Shape;632;p67"/>
          <p:cNvSpPr txBox="1"/>
          <p:nvPr>
            <p:ph idx="6" type="body"/>
          </p:nvPr>
        </p:nvSpPr>
        <p:spPr>
          <a:xfrm>
            <a:off x="8065008" y="2505075"/>
            <a:ext cx="3291840"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 Attendance</a:t>
            </a:r>
            <a:endParaRPr sz="2000"/>
          </a:p>
          <a:p>
            <a:pPr indent="-228600" lvl="0" marL="228600" rtl="0" algn="l">
              <a:lnSpc>
                <a:spcPct val="90000"/>
              </a:lnSpc>
              <a:spcBef>
                <a:spcPts val="0"/>
              </a:spcBef>
              <a:spcAft>
                <a:spcPts val="0"/>
              </a:spcAft>
              <a:buSzPts val="2000"/>
              <a:buChar char="•"/>
            </a:pPr>
            <a:r>
              <a:rPr lang="en-US"/>
              <a:t>Suspension Data</a:t>
            </a:r>
            <a:endParaRPr/>
          </a:p>
          <a:p>
            <a:pPr indent="0" lvl="0" marL="0" rtl="0" algn="l">
              <a:lnSpc>
                <a:spcPct val="90000"/>
              </a:lnSpc>
              <a:spcBef>
                <a:spcPts val="0"/>
              </a:spcBef>
              <a:spcAft>
                <a:spcPts val="0"/>
              </a:spcAft>
              <a:buNone/>
            </a:pPr>
            <a:r>
              <a:t/>
            </a:r>
            <a:endParaRPr/>
          </a:p>
          <a:p>
            <a:pPr indent="-101600" lvl="0" marL="228600" rtl="0" algn="l">
              <a:lnSpc>
                <a:spcPct val="90000"/>
              </a:lnSpc>
              <a:spcBef>
                <a:spcPts val="1000"/>
              </a:spcBef>
              <a:spcAft>
                <a:spcPts val="0"/>
              </a:spcAft>
              <a:buClr>
                <a:schemeClr val="dk1"/>
              </a:buClr>
              <a:buSzPts val="2000"/>
              <a:buNone/>
            </a:pPr>
            <a:r>
              <a:t/>
            </a:r>
            <a:endParaRPr/>
          </a:p>
        </p:txBody>
      </p:sp>
      <p:sp>
        <p:nvSpPr>
          <p:cNvPr id="633" name="Google Shape;633;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1"/>
          <p:cNvSpPr txBox="1"/>
          <p:nvPr>
            <p:ph type="title"/>
          </p:nvPr>
        </p:nvSpPr>
        <p:spPr>
          <a:xfrm>
            <a:off x="2895600" y="3392424"/>
            <a:ext cx="6400800"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400"/>
              <a:buFont typeface="Arial Black"/>
              <a:buNone/>
            </a:pPr>
            <a:r>
              <a:rPr b="1" lang="en-US" sz="4400">
                <a:solidFill>
                  <a:schemeClr val="accent6"/>
                </a:solidFill>
                <a:latin typeface="Arial Black"/>
                <a:ea typeface="Arial Black"/>
                <a:cs typeface="Arial Black"/>
                <a:sym typeface="Arial Black"/>
              </a:rPr>
              <a:t>SCHOOL START</a:t>
            </a:r>
            <a:br>
              <a:rPr b="1" lang="en-US" sz="4400">
                <a:solidFill>
                  <a:schemeClr val="accent6"/>
                </a:solidFill>
                <a:latin typeface="Arial Black"/>
                <a:ea typeface="Arial Black"/>
                <a:cs typeface="Arial Black"/>
                <a:sym typeface="Arial Black"/>
              </a:rPr>
            </a:br>
            <a:r>
              <a:rPr b="1" lang="en-US" sz="4400">
                <a:solidFill>
                  <a:schemeClr val="accent6"/>
                </a:solidFill>
                <a:latin typeface="Arial Black"/>
                <a:ea typeface="Arial Black"/>
                <a:cs typeface="Arial Black"/>
                <a:sym typeface="Arial Black"/>
              </a:rPr>
              <a:t>UPDATE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68"/>
          <p:cNvSpPr txBox="1"/>
          <p:nvPr>
            <p:ph type="title"/>
          </p:nvPr>
        </p:nvSpPr>
        <p:spPr>
          <a:xfrm>
            <a:off x="3319272" y="1380744"/>
            <a:ext cx="5559552" cy="2514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Twentieth Century"/>
              <a:buNone/>
            </a:pPr>
            <a:r>
              <a:rPr lang="en-US">
                <a:solidFill>
                  <a:srgbClr val="FFFFFF"/>
                </a:solidFill>
              </a:rPr>
              <a:t>MAP Data</a:t>
            </a:r>
            <a:endParaRPr/>
          </a:p>
        </p:txBody>
      </p:sp>
      <p:sp>
        <p:nvSpPr>
          <p:cNvPr id="639" name="Google Shape;639;p68"/>
          <p:cNvSpPr txBox="1"/>
          <p:nvPr>
            <p:ph idx="1" type="body"/>
          </p:nvPr>
        </p:nvSpPr>
        <p:spPr>
          <a:xfrm>
            <a:off x="3319272" y="4078224"/>
            <a:ext cx="5559552" cy="153619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2400"/>
              <a:buNone/>
            </a:pPr>
            <a:r>
              <a:rPr lang="en-US">
                <a:solidFill>
                  <a:srgbClr val="FFFFFF"/>
                </a:solidFill>
              </a:rPr>
              <a:t>1</a:t>
            </a:r>
            <a:r>
              <a:rPr baseline="30000" lang="en-US">
                <a:solidFill>
                  <a:srgbClr val="FFFFFF"/>
                </a:solidFill>
              </a:rPr>
              <a:t>st</a:t>
            </a:r>
            <a:r>
              <a:rPr lang="en-US">
                <a:solidFill>
                  <a:srgbClr val="FFFFFF"/>
                </a:solidFill>
              </a:rPr>
              <a:t> Administration</a:t>
            </a:r>
            <a:endParaRPr/>
          </a:p>
          <a:p>
            <a:pPr indent="0" lvl="0" marL="0" rtl="0" algn="ctr">
              <a:lnSpc>
                <a:spcPct val="90000"/>
              </a:lnSpc>
              <a:spcBef>
                <a:spcPts val="1000"/>
              </a:spcBef>
              <a:spcAft>
                <a:spcPts val="0"/>
              </a:spcAft>
              <a:buClr>
                <a:schemeClr val="lt1"/>
              </a:buClr>
              <a:buSzPts val="24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69"/>
          <p:cNvSpPr txBox="1"/>
          <p:nvPr>
            <p:ph type="title"/>
          </p:nvPr>
        </p:nvSpPr>
        <p:spPr>
          <a:xfrm>
            <a:off x="539308" y="365125"/>
            <a:ext cx="580952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US"/>
              <a:t>Data</a:t>
            </a:r>
            <a:endParaRPr/>
          </a:p>
        </p:txBody>
      </p:sp>
      <p:sp>
        <p:nvSpPr>
          <p:cNvPr id="645" name="Google Shape;645;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646" name="Google Shape;646;p69"/>
          <p:cNvSpPr txBox="1"/>
          <p:nvPr/>
        </p:nvSpPr>
        <p:spPr>
          <a:xfrm rot="-841691">
            <a:off x="1492284" y="2663394"/>
            <a:ext cx="9131250" cy="707886"/>
          </a:xfrm>
          <a:prstGeom prst="rect">
            <a:avLst/>
          </a:prstGeom>
          <a:solidFill>
            <a:srgbClr val="FAEBB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000"/>
              <a:buFont typeface="Avenir"/>
              <a:buNone/>
            </a:pPr>
            <a:r>
              <a:t/>
            </a:r>
            <a:endParaRPr b="0" i="0" sz="4000" u="none" cap="none" strike="noStrike">
              <a:solidFill>
                <a:srgbClr val="A92A91"/>
              </a:solidFill>
              <a:latin typeface="Arial Black"/>
              <a:ea typeface="Arial Black"/>
              <a:cs typeface="Arial Black"/>
              <a:sym typeface="Arial Black"/>
            </a:endParaRPr>
          </a:p>
        </p:txBody>
      </p:sp>
      <p:pic>
        <p:nvPicPr>
          <p:cNvPr descr="Chart, funnel chart&#10;&#10;Description automatically generated" id="647" name="Google Shape;647;p69"/>
          <p:cNvPicPr preferRelativeResize="0"/>
          <p:nvPr/>
        </p:nvPicPr>
        <p:blipFill rotWithShape="1">
          <a:blip r:embed="rId3">
            <a:alphaModFix/>
          </a:blip>
          <a:srcRect b="0" l="0" r="0" t="0"/>
          <a:stretch/>
        </p:blipFill>
        <p:spPr>
          <a:xfrm>
            <a:off x="128587" y="757237"/>
            <a:ext cx="11934825" cy="56753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1" name="Shape 651"/>
        <p:cNvGrpSpPr/>
        <p:nvPr/>
      </p:nvGrpSpPr>
      <p:grpSpPr>
        <a:xfrm>
          <a:off x="0" y="0"/>
          <a:ext cx="0" cy="0"/>
          <a:chOff x="0" y="0"/>
          <a:chExt cx="0" cy="0"/>
        </a:xfrm>
      </p:grpSpPr>
      <p:sp>
        <p:nvSpPr>
          <p:cNvPr id="652" name="Google Shape;652;p7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653" name="Google Shape;653;p70"/>
          <p:cNvSpPr txBox="1"/>
          <p:nvPr>
            <p:ph type="title"/>
          </p:nvPr>
        </p:nvSpPr>
        <p:spPr>
          <a:xfrm>
            <a:off x="838200" y="365125"/>
            <a:ext cx="539336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Twentieth Century"/>
              <a:buNone/>
            </a:pPr>
            <a:r>
              <a:rPr b="1" lang="en-US">
                <a:solidFill>
                  <a:schemeClr val="dk2"/>
                </a:solidFill>
                <a:latin typeface="Twentieth Century"/>
                <a:ea typeface="Twentieth Century"/>
                <a:cs typeface="Twentieth Century"/>
                <a:sym typeface="Twentieth Century"/>
              </a:rPr>
              <a:t>GO Team Discussion:</a:t>
            </a:r>
            <a:br>
              <a:rPr b="1" lang="en-US">
                <a:solidFill>
                  <a:schemeClr val="dk2"/>
                </a:solidFill>
                <a:latin typeface="Twentieth Century"/>
                <a:ea typeface="Twentieth Century"/>
                <a:cs typeface="Twentieth Century"/>
                <a:sym typeface="Twentieth Century"/>
              </a:rPr>
            </a:br>
            <a:r>
              <a:rPr b="1" lang="en-US">
                <a:solidFill>
                  <a:schemeClr val="dk2"/>
                </a:solidFill>
                <a:latin typeface="Twentieth Century"/>
                <a:ea typeface="Twentieth Century"/>
                <a:cs typeface="Twentieth Century"/>
                <a:sym typeface="Twentieth Century"/>
              </a:rPr>
              <a:t>Data Protocol</a:t>
            </a:r>
            <a:endParaRPr/>
          </a:p>
        </p:txBody>
      </p:sp>
      <p:sp>
        <p:nvSpPr>
          <p:cNvPr id="654" name="Google Shape;654;p70"/>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655" name="Google Shape;655;p70"/>
          <p:cNvSpPr txBox="1"/>
          <p:nvPr/>
        </p:nvSpPr>
        <p:spPr>
          <a:xfrm>
            <a:off x="832725" y="2055813"/>
            <a:ext cx="5393361" cy="4351338"/>
          </a:xfrm>
          <a:prstGeom prst="rect">
            <a:avLst/>
          </a:prstGeom>
          <a:noFill/>
          <a:ln>
            <a:noFill/>
          </a:ln>
        </p:spPr>
        <p:txBody>
          <a:bodyPr anchorCtr="0" anchor="t" bIns="45700" lIns="91425" spcFirstLastPara="1" rIns="91425" wrap="square" tIns="45700">
            <a:normAutofit/>
          </a:bodyPr>
          <a:lstStyle/>
          <a:p>
            <a:pPr indent="-228600" lvl="0" marL="285750" marR="0" rtl="0" algn="l">
              <a:lnSpc>
                <a:spcPct val="90000"/>
              </a:lnSpc>
              <a:spcBef>
                <a:spcPts val="0"/>
              </a:spcBef>
              <a:spcAft>
                <a:spcPts val="0"/>
              </a:spcAft>
              <a:buClr>
                <a:srgbClr val="000000"/>
              </a:buClr>
              <a:buSzPts val="3200"/>
              <a:buFont typeface="Arial"/>
              <a:buChar char="•"/>
            </a:pPr>
            <a:r>
              <a:rPr b="0" i="0" lang="en-US" sz="3200" u="none" cap="none" strike="noStrike">
                <a:solidFill>
                  <a:srgbClr val="000000"/>
                </a:solidFill>
                <a:latin typeface="Avenir"/>
                <a:ea typeface="Avenir"/>
                <a:cs typeface="Avenir"/>
                <a:sym typeface="Avenir"/>
              </a:rPr>
              <a:t>What do you notice?</a:t>
            </a:r>
            <a:endParaRPr/>
          </a:p>
          <a:p>
            <a:pPr indent="-25400" lvl="0" marL="285750" marR="0" rtl="0" algn="l">
              <a:lnSpc>
                <a:spcPct val="90000"/>
              </a:lnSpc>
              <a:spcBef>
                <a:spcPts val="1200"/>
              </a:spcBef>
              <a:spcAft>
                <a:spcPts val="0"/>
              </a:spcAft>
              <a:buClr>
                <a:schemeClr val="dk1"/>
              </a:buClr>
              <a:buSzPts val="3200"/>
              <a:buFont typeface="Arial"/>
              <a:buNone/>
            </a:pPr>
            <a:r>
              <a:t/>
            </a:r>
            <a:endParaRPr b="0" i="0" sz="3200" u="none" cap="none" strike="noStrike">
              <a:solidFill>
                <a:srgbClr val="000000"/>
              </a:solidFill>
              <a:latin typeface="Avenir"/>
              <a:ea typeface="Avenir"/>
              <a:cs typeface="Avenir"/>
              <a:sym typeface="Avenir"/>
            </a:endParaRPr>
          </a:p>
          <a:p>
            <a:pPr indent="-228600" lvl="0" marL="285750" marR="0" rtl="0" algn="l">
              <a:lnSpc>
                <a:spcPct val="90000"/>
              </a:lnSpc>
              <a:spcBef>
                <a:spcPts val="1200"/>
              </a:spcBef>
              <a:spcAft>
                <a:spcPts val="0"/>
              </a:spcAft>
              <a:buClr>
                <a:srgbClr val="000000"/>
              </a:buClr>
              <a:buSzPts val="3200"/>
              <a:buFont typeface="Arial"/>
              <a:buChar char="•"/>
            </a:pPr>
            <a:r>
              <a:rPr b="0" i="0" lang="en-US" sz="3200" u="none" cap="none" strike="noStrike">
                <a:solidFill>
                  <a:srgbClr val="000000"/>
                </a:solidFill>
                <a:latin typeface="Avenir"/>
                <a:ea typeface="Avenir"/>
                <a:cs typeface="Avenir"/>
                <a:sym typeface="Avenir"/>
              </a:rPr>
              <a:t>What are your wonderings?</a:t>
            </a:r>
            <a:endParaRPr/>
          </a:p>
          <a:p>
            <a:pPr indent="-25400" lvl="0" marL="285750" marR="0" rtl="0" algn="l">
              <a:lnSpc>
                <a:spcPct val="90000"/>
              </a:lnSpc>
              <a:spcBef>
                <a:spcPts val="1200"/>
              </a:spcBef>
              <a:spcAft>
                <a:spcPts val="0"/>
              </a:spcAft>
              <a:buClr>
                <a:schemeClr val="dk1"/>
              </a:buClr>
              <a:buSzPts val="3200"/>
              <a:buFont typeface="Arial"/>
              <a:buNone/>
            </a:pPr>
            <a:r>
              <a:t/>
            </a:r>
            <a:endParaRPr b="0" i="0" sz="3200" u="none" cap="none" strike="noStrike">
              <a:solidFill>
                <a:srgbClr val="000000"/>
              </a:solidFill>
              <a:latin typeface="Avenir"/>
              <a:ea typeface="Avenir"/>
              <a:cs typeface="Avenir"/>
              <a:sym typeface="Avenir"/>
            </a:endParaRPr>
          </a:p>
          <a:p>
            <a:pPr indent="-228600" lvl="0" marL="285750" marR="0" rtl="0" algn="l">
              <a:lnSpc>
                <a:spcPct val="90000"/>
              </a:lnSpc>
              <a:spcBef>
                <a:spcPts val="1200"/>
              </a:spcBef>
              <a:spcAft>
                <a:spcPts val="0"/>
              </a:spcAft>
              <a:buClr>
                <a:srgbClr val="000000"/>
              </a:buClr>
              <a:buSzPts val="3200"/>
              <a:buFont typeface="Arial"/>
              <a:buChar char="•"/>
            </a:pPr>
            <a:r>
              <a:rPr b="0" i="0" lang="en-US" sz="3200" u="none" cap="none" strike="noStrike">
                <a:solidFill>
                  <a:srgbClr val="000000"/>
                </a:solidFill>
                <a:latin typeface="Avenir"/>
                <a:ea typeface="Avenir"/>
                <a:cs typeface="Avenir"/>
                <a:sym typeface="Avenir"/>
              </a:rPr>
              <a:t>What additional questions do you have?</a:t>
            </a:r>
            <a:endParaRPr/>
          </a:p>
        </p:txBody>
      </p:sp>
      <p:sp>
        <p:nvSpPr>
          <p:cNvPr id="656" name="Google Shape;656;p70"/>
          <p:cNvSpPr/>
          <p:nvPr/>
        </p:nvSpPr>
        <p:spPr>
          <a:xfrm>
            <a:off x="6808185" y="3423959"/>
            <a:ext cx="540822" cy="540822"/>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pic>
        <p:nvPicPr>
          <p:cNvPr descr="Help" id="657" name="Google Shape;657;p70"/>
          <p:cNvPicPr preferRelativeResize="0"/>
          <p:nvPr/>
        </p:nvPicPr>
        <p:blipFill rotWithShape="1">
          <a:blip r:embed="rId3">
            <a:alphaModFix/>
          </a:blip>
          <a:srcRect b="0" l="0" r="0" t="0"/>
          <a:stretch/>
        </p:blipFill>
        <p:spPr>
          <a:xfrm>
            <a:off x="7887184" y="1216485"/>
            <a:ext cx="3781051" cy="3781051"/>
          </a:xfrm>
          <a:custGeom>
            <a:rect b="b" l="l" r="r" t="t"/>
            <a:pathLst>
              <a:path extrusionOk="0" h="5712488" w="411480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658" name="Google Shape;658;p70"/>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cxnSp>
        <p:nvCxnSpPr>
          <p:cNvPr id="659" name="Google Shape;659;p70"/>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660" name="Google Shape;660;p70"/>
          <p:cNvSpPr/>
          <p:nvPr/>
        </p:nvSpPr>
        <p:spPr>
          <a:xfrm rot="-1136562">
            <a:off x="7456580"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661" name="Google Shape;661;p70"/>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662" name="Google Shape;662;p70"/>
          <p:cNvSpPr txBox="1"/>
          <p:nvPr>
            <p:ph idx="12" type="sldNum"/>
          </p:nvPr>
        </p:nvSpPr>
        <p:spPr>
          <a:xfrm>
            <a:off x="10030244" y="6356350"/>
            <a:ext cx="1323555"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888888"/>
              </a:buClr>
              <a:buSzPts val="1200"/>
              <a:buFont typeface="Avenir"/>
              <a:buNone/>
            </a:pPr>
            <a:fld id="{00000000-1234-1234-1234-123412341234}" type="slidenum">
              <a:rPr b="0" i="0" lang="en-US" sz="1200" u="none" cap="none" strike="noStrike">
                <a:solidFill>
                  <a:srgbClr val="888888"/>
                </a:solidFill>
                <a:latin typeface="Avenir"/>
                <a:ea typeface="Avenir"/>
                <a:cs typeface="Avenir"/>
                <a:sym typeface="Avenir"/>
              </a:rPr>
              <a:t>‹#›</a:t>
            </a:fld>
            <a:endParaRPr b="0" i="0" sz="1200" u="none" cap="none" strike="noStrike">
              <a:solidFill>
                <a:srgbClr val="888888"/>
              </a:solidFill>
              <a:latin typeface="Avenir"/>
              <a:ea typeface="Avenir"/>
              <a:cs typeface="Avenir"/>
              <a:sym typeface="Avenir"/>
            </a:endParaRPr>
          </a:p>
        </p:txBody>
      </p:sp>
      <p:sp>
        <p:nvSpPr>
          <p:cNvPr id="663" name="Google Shape;663;p70"/>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67" name="Shape 667"/>
        <p:cNvGrpSpPr/>
        <p:nvPr/>
      </p:nvGrpSpPr>
      <p:grpSpPr>
        <a:xfrm>
          <a:off x="0" y="0"/>
          <a:ext cx="0" cy="0"/>
          <a:chOff x="0" y="0"/>
          <a:chExt cx="0" cy="0"/>
        </a:xfrm>
      </p:grpSpPr>
      <p:pic>
        <p:nvPicPr>
          <p:cNvPr descr="boy playing in playground in front of apartment building&#10;" id="668" name="Google Shape;668;p71"/>
          <p:cNvPicPr preferRelativeResize="0"/>
          <p:nvPr>
            <p:ph idx="2" type="pic"/>
          </p:nvPr>
        </p:nvPicPr>
        <p:blipFill rotWithShape="1">
          <a:blip r:embed="rId3">
            <a:alphaModFix/>
          </a:blip>
          <a:srcRect b="0" l="0" r="0" t="0"/>
          <a:stretch/>
        </p:blipFill>
        <p:spPr>
          <a:xfrm>
            <a:off x="0" y="1"/>
            <a:ext cx="12192000" cy="6858000"/>
          </a:xfrm>
          <a:prstGeom prst="rect">
            <a:avLst/>
          </a:prstGeom>
          <a:noFill/>
          <a:ln>
            <a:noFill/>
          </a:ln>
        </p:spPr>
      </p:pic>
      <p:sp>
        <p:nvSpPr>
          <p:cNvPr id="669" name="Google Shape;669;p71"/>
          <p:cNvSpPr txBox="1"/>
          <p:nvPr>
            <p:ph type="title"/>
          </p:nvPr>
        </p:nvSpPr>
        <p:spPr>
          <a:xfrm>
            <a:off x="3111500" y="370600"/>
            <a:ext cx="5923842" cy="5923842"/>
          </a:xfrm>
          <a:prstGeom prst="rect">
            <a:avLst/>
          </a:prstGeom>
          <a:solidFill>
            <a:schemeClr val="lt1">
              <a:alpha val="94901"/>
            </a:schemeClr>
          </a:solidFill>
          <a:ln>
            <a:noFill/>
          </a:ln>
        </p:spPr>
        <p:txBody>
          <a:bodyPr anchorCtr="0" anchor="b" bIns="2331700" lIns="457200" spcFirstLastPara="1" rIns="457200" wrap="square" tIns="45700">
            <a:noAutofit/>
          </a:bodyPr>
          <a:lstStyle/>
          <a:p>
            <a:pPr indent="0" lvl="0" marL="0" rtl="0" algn="ctr">
              <a:lnSpc>
                <a:spcPct val="90000"/>
              </a:lnSpc>
              <a:spcBef>
                <a:spcPts val="0"/>
              </a:spcBef>
              <a:spcAft>
                <a:spcPts val="0"/>
              </a:spcAft>
              <a:buClr>
                <a:schemeClr val="dk1"/>
              </a:buClr>
              <a:buSzPts val="3200"/>
              <a:buFont typeface="Twentieth Century"/>
              <a:buNone/>
            </a:pPr>
            <a:r>
              <a:rPr lang="en-US" sz="3200"/>
              <a:t>Strategic planning will help you fully uncover your available options, set priorities for them, and define the methods to achieve them.</a:t>
            </a:r>
            <a:endParaRPr/>
          </a:p>
        </p:txBody>
      </p:sp>
      <p:sp>
        <p:nvSpPr>
          <p:cNvPr id="670" name="Google Shape;670;p71"/>
          <p:cNvSpPr txBox="1"/>
          <p:nvPr>
            <p:ph idx="1" type="body"/>
          </p:nvPr>
        </p:nvSpPr>
        <p:spPr>
          <a:xfrm>
            <a:off x="3575304" y="4379976"/>
            <a:ext cx="5038344" cy="71323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Robert J. Mckain</a:t>
            </a:r>
            <a:endParaRPr/>
          </a:p>
          <a:p>
            <a:pPr indent="0" lvl="0" marL="0" rtl="0" algn="ctr">
              <a:lnSpc>
                <a:spcPct val="90000"/>
              </a:lnSpc>
              <a:spcBef>
                <a:spcPts val="1000"/>
              </a:spcBef>
              <a:spcAft>
                <a:spcPts val="0"/>
              </a:spcAft>
              <a:buClr>
                <a:schemeClr val="dk1"/>
              </a:buClr>
              <a:buSzPts val="2400"/>
              <a:buNone/>
            </a:pPr>
            <a:r>
              <a:t/>
            </a:r>
            <a:endParaRPr/>
          </a:p>
        </p:txBody>
      </p:sp>
      <p:sp>
        <p:nvSpPr>
          <p:cNvPr id="671" name="Google Shape;671;p71"/>
          <p:cNvSpPr/>
          <p:nvPr/>
        </p:nvSpPr>
        <p:spPr>
          <a:xfrm flipH="1" rot="-1433260">
            <a:off x="2607299" y="8363"/>
            <a:ext cx="6816262" cy="6816262"/>
          </a:xfrm>
          <a:prstGeom prst="arc">
            <a:avLst>
              <a:gd fmla="val 16200000" name="adj1"/>
              <a:gd fmla="val 20401595"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672" name="Google Shape;672;p71"/>
          <p:cNvSpPr/>
          <p:nvPr/>
        </p:nvSpPr>
        <p:spPr>
          <a:xfrm>
            <a:off x="8153400" y="4609861"/>
            <a:ext cx="873032" cy="84934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673" name="Google Shape;673;p71"/>
          <p:cNvSpPr txBox="1"/>
          <p:nvPr>
            <p:ph idx="4294967295"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en-US" sz="1200" u="none" cap="none" strike="noStrike">
                <a:solidFill>
                  <a:srgbClr val="888888"/>
                </a:solidFill>
                <a:latin typeface="Calibri"/>
                <a:ea typeface="Calibri"/>
                <a:cs typeface="Calibri"/>
                <a:sym typeface="Calibri"/>
              </a:rPr>
              <a:t>9/3/20XX</a:t>
            </a:r>
            <a:endParaRPr/>
          </a:p>
        </p:txBody>
      </p:sp>
      <p:sp>
        <p:nvSpPr>
          <p:cNvPr id="674" name="Google Shape;674;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72"/>
          <p:cNvSpPr txBox="1"/>
          <p:nvPr>
            <p:ph type="title"/>
          </p:nvPr>
        </p:nvSpPr>
        <p:spPr>
          <a:xfrm>
            <a:off x="841248" y="365760"/>
            <a:ext cx="5120640" cy="13258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Twentieth Century"/>
              <a:buNone/>
            </a:pPr>
            <a:r>
              <a:rPr b="1" lang="en-US">
                <a:solidFill>
                  <a:schemeClr val="dk2"/>
                </a:solidFill>
              </a:rPr>
              <a:t>Where we’re going</a:t>
            </a:r>
            <a:endParaRPr/>
          </a:p>
        </p:txBody>
      </p:sp>
      <p:sp>
        <p:nvSpPr>
          <p:cNvPr id="680" name="Google Shape;680;p72"/>
          <p:cNvSpPr txBox="1"/>
          <p:nvPr>
            <p:ph idx="1" type="body"/>
          </p:nvPr>
        </p:nvSpPr>
        <p:spPr>
          <a:xfrm>
            <a:off x="841248" y="1828800"/>
            <a:ext cx="5093208" cy="435254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At our next meeting(s) we will discuss how our data is aligning to our strategic plan and determine if we need to make any adjustments. </a:t>
            </a:r>
            <a:endParaRPr/>
          </a:p>
          <a:p>
            <a:pPr indent="0" lvl="0" marL="0" rtl="0" algn="l">
              <a:lnSpc>
                <a:spcPct val="90000"/>
              </a:lnSpc>
              <a:spcBef>
                <a:spcPts val="1000"/>
              </a:spcBef>
              <a:spcAft>
                <a:spcPts val="0"/>
              </a:spcAft>
              <a:buClr>
                <a:schemeClr val="dk1"/>
              </a:buClr>
              <a:buSzPts val="2400"/>
              <a:buNone/>
            </a:pPr>
            <a:r>
              <a:rPr lang="en-US"/>
              <a:t>Before we leave for Winter Break, we will take </a:t>
            </a:r>
            <a:r>
              <a:rPr b="1" lang="en-US"/>
              <a:t>Action</a:t>
            </a:r>
            <a:r>
              <a:rPr lang="en-US"/>
              <a:t> (vote) on ranking our strategic priorities for the 2023-2024 school year.</a:t>
            </a:r>
            <a:endParaRPr/>
          </a:p>
          <a:p>
            <a:pPr indent="0" lvl="0" marL="0" rtl="0" algn="l">
              <a:lnSpc>
                <a:spcPct val="90000"/>
              </a:lnSpc>
              <a:spcBef>
                <a:spcPts val="1000"/>
              </a:spcBef>
              <a:spcAft>
                <a:spcPts val="0"/>
              </a:spcAft>
              <a:buClr>
                <a:schemeClr val="dk1"/>
              </a:buClr>
              <a:buSzPts val="2400"/>
              <a:buNone/>
            </a:pPr>
            <a:r>
              <a:rPr lang="en-US" sz="2400"/>
              <a:t>Let m</a:t>
            </a:r>
            <a:r>
              <a:rPr lang="en-US"/>
              <a:t>e or the Chair know of any additional information you need for our future discussion.</a:t>
            </a:r>
            <a:endParaRPr sz="2400"/>
          </a:p>
          <a:p>
            <a:pPr indent="0" lvl="0" marL="0" rtl="0" algn="l">
              <a:lnSpc>
                <a:spcPct val="90000"/>
              </a:lnSpc>
              <a:spcBef>
                <a:spcPts val="1000"/>
              </a:spcBef>
              <a:spcAft>
                <a:spcPts val="0"/>
              </a:spcAft>
              <a:buClr>
                <a:schemeClr val="dk1"/>
              </a:buClr>
              <a:buSzPts val="2400"/>
              <a:buNone/>
            </a:pPr>
            <a:r>
              <a:t/>
            </a:r>
            <a:endParaRPr/>
          </a:p>
        </p:txBody>
      </p:sp>
      <p:pic>
        <p:nvPicPr>
          <p:cNvPr descr="boy playing with space ship toys" id="681" name="Google Shape;681;p72"/>
          <p:cNvPicPr preferRelativeResize="0"/>
          <p:nvPr>
            <p:ph idx="3" type="pic"/>
          </p:nvPr>
        </p:nvPicPr>
        <p:blipFill rotWithShape="1">
          <a:blip r:embed="rId3">
            <a:alphaModFix/>
          </a:blip>
          <a:srcRect b="0" l="20" r="19" t="0"/>
          <a:stretch/>
        </p:blipFill>
        <p:spPr>
          <a:xfrm>
            <a:off x="6261609" y="0"/>
            <a:ext cx="3519311" cy="3007909"/>
          </a:xfrm>
          <a:prstGeom prst="rect">
            <a:avLst/>
          </a:prstGeom>
          <a:noFill/>
          <a:ln>
            <a:noFill/>
          </a:ln>
        </p:spPr>
      </p:pic>
      <p:pic>
        <p:nvPicPr>
          <p:cNvPr descr="little girl sitting on steps reading a book" id="682" name="Google Shape;682;p72"/>
          <p:cNvPicPr preferRelativeResize="0"/>
          <p:nvPr>
            <p:ph idx="2" type="pic"/>
          </p:nvPr>
        </p:nvPicPr>
        <p:blipFill rotWithShape="1">
          <a:blip r:embed="rId4">
            <a:alphaModFix/>
          </a:blip>
          <a:srcRect b="23" l="0" r="0" t="22"/>
          <a:stretch/>
        </p:blipFill>
        <p:spPr>
          <a:xfrm>
            <a:off x="7901259" y="2727729"/>
            <a:ext cx="4290740" cy="4130271"/>
          </a:xfrm>
          <a:prstGeom prst="rect">
            <a:avLst/>
          </a:prstGeom>
          <a:noFill/>
          <a:ln>
            <a:noFill/>
          </a:ln>
        </p:spPr>
      </p:pic>
      <p:sp>
        <p:nvSpPr>
          <p:cNvPr id="683" name="Google Shape;683;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73"/>
          <p:cNvSpPr txBox="1"/>
          <p:nvPr>
            <p:ph type="title"/>
          </p:nvPr>
        </p:nvSpPr>
        <p:spPr>
          <a:xfrm>
            <a:off x="1389888" y="1234440"/>
            <a:ext cx="3236976" cy="40690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Twentieth Century"/>
              <a:buNone/>
            </a:pPr>
            <a:r>
              <a:rPr lang="en-US"/>
              <a:t>Thank you</a:t>
            </a:r>
            <a:endParaRPr/>
          </a:p>
        </p:txBody>
      </p:sp>
      <p:sp>
        <p:nvSpPr>
          <p:cNvPr id="689" name="Google Shape;689;p73"/>
          <p:cNvSpPr txBox="1"/>
          <p:nvPr>
            <p:ph idx="12" type="sldNum"/>
          </p:nvPr>
        </p:nvSpPr>
        <p:spPr>
          <a:xfrm>
            <a:off x="10506456" y="6356350"/>
            <a:ext cx="850392"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Avenir"/>
              <a:buNone/>
            </a:pPr>
            <a:fld id="{00000000-1234-1234-1234-123412341234}" type="slidenum">
              <a:rPr b="0" i="0" lang="en-US" sz="1200" u="none" cap="none" strike="noStrike">
                <a:solidFill>
                  <a:srgbClr val="888888"/>
                </a:solidFill>
                <a:latin typeface="Avenir"/>
                <a:ea typeface="Avenir"/>
                <a:cs typeface="Avenir"/>
                <a:sym typeface="Avenir"/>
              </a:rPr>
              <a:t>‹#›</a:t>
            </a:fld>
            <a:endParaRPr b="0" i="0" sz="1200" u="none" cap="none" strike="noStrike">
              <a:solidFill>
                <a:srgbClr val="888888"/>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2"/>
          <p:cNvSpPr txBox="1"/>
          <p:nvPr>
            <p:ph type="title"/>
          </p:nvPr>
        </p:nvSpPr>
        <p:spPr>
          <a:xfrm>
            <a:off x="3727359" y="210312"/>
            <a:ext cx="6766560" cy="76809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6"/>
              </a:buClr>
              <a:buSzPts val="4400"/>
              <a:buFont typeface="Arial Black"/>
              <a:buNone/>
            </a:pPr>
            <a:r>
              <a:rPr lang="en-US"/>
              <a:t>ENROLLMENT</a:t>
            </a:r>
            <a:endParaRPr/>
          </a:p>
        </p:txBody>
      </p:sp>
      <p:sp>
        <p:nvSpPr>
          <p:cNvPr id="379" name="Google Shape;379;p4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380" name="Google Shape;380;p42"/>
          <p:cNvGraphicFramePr/>
          <p:nvPr/>
        </p:nvGraphicFramePr>
        <p:xfrm>
          <a:off x="5545091" y="1062355"/>
          <a:ext cx="3000000" cy="3000000"/>
        </p:xfrm>
        <a:graphic>
          <a:graphicData uri="http://schemas.openxmlformats.org/drawingml/2006/table">
            <a:tbl>
              <a:tblPr bandRow="1" firstRow="1">
                <a:noFill/>
                <a:tableStyleId>{0575F1FB-A314-4590-AAFB-8BECB3849E27}</a:tableStyleId>
              </a:tblPr>
              <a:tblGrid>
                <a:gridCol w="2914650"/>
                <a:gridCol w="1362075"/>
              </a:tblGrid>
              <a:tr h="370850">
                <a:tc>
                  <a:txBody>
                    <a:bodyPr/>
                    <a:lstStyle/>
                    <a:p>
                      <a:pPr indent="0" lvl="0" marL="0" marR="0" rtl="0" algn="r">
                        <a:spcBef>
                          <a:spcPts val="0"/>
                        </a:spcBef>
                        <a:spcAft>
                          <a:spcPts val="0"/>
                        </a:spcAft>
                        <a:buNone/>
                      </a:pPr>
                      <a:r>
                        <a:rPr b="1" lang="en-US" sz="1800" u="none" cap="none" strike="noStrike"/>
                        <a:t>Projected Enrollment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t>391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r">
                        <a:spcBef>
                          <a:spcPts val="0"/>
                        </a:spcBef>
                        <a:spcAft>
                          <a:spcPts val="0"/>
                        </a:spcAft>
                        <a:buNone/>
                      </a:pPr>
                      <a:r>
                        <a:rPr b="1" lang="en-US" sz="1800" u="none" cap="none" strike="noStrike"/>
                        <a:t>Current Enrollment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t>424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r">
                        <a:spcBef>
                          <a:spcPts val="0"/>
                        </a:spcBef>
                        <a:spcAft>
                          <a:spcPts val="0"/>
                        </a:spcAft>
                        <a:buNone/>
                      </a:pPr>
                      <a:r>
                        <a:rPr b="1" lang="en-US" sz="1800" u="none" cap="none" strike="noStrike"/>
                        <a:t>Difference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t>-33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81" name="Google Shape;381;p42"/>
          <p:cNvSpPr txBox="1"/>
          <p:nvPr/>
        </p:nvSpPr>
        <p:spPr>
          <a:xfrm>
            <a:off x="3727359" y="2725535"/>
            <a:ext cx="6766560" cy="76809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4"/>
              </a:buClr>
              <a:buSzPts val="4400"/>
              <a:buFont typeface="Arial Black"/>
              <a:buNone/>
            </a:pPr>
            <a:r>
              <a:rPr b="1" lang="en-US" sz="4400" cap="none">
                <a:solidFill>
                  <a:schemeClr val="accent4"/>
                </a:solidFill>
                <a:latin typeface="Arial Black"/>
                <a:ea typeface="Arial Black"/>
                <a:cs typeface="Arial Black"/>
                <a:sym typeface="Arial Black"/>
              </a:rPr>
              <a:t>LEVELING</a:t>
            </a:r>
            <a:endParaRPr/>
          </a:p>
        </p:txBody>
      </p:sp>
      <p:sp>
        <p:nvSpPr>
          <p:cNvPr id="382" name="Google Shape;382;p42"/>
          <p:cNvSpPr txBox="1"/>
          <p:nvPr/>
        </p:nvSpPr>
        <p:spPr>
          <a:xfrm>
            <a:off x="3727359" y="3496932"/>
            <a:ext cx="755024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EB Garamond"/>
                <a:ea typeface="EB Garamond"/>
                <a:cs typeface="EB Garamond"/>
                <a:sym typeface="EB Garamond"/>
              </a:rPr>
              <a:t>Leveling is the process the District uses to adjust school budget allocations to match student enrollment.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3"/>
          <p:cNvSpPr txBox="1"/>
          <p:nvPr>
            <p:ph type="title"/>
          </p:nvPr>
        </p:nvSpPr>
        <p:spPr>
          <a:xfrm>
            <a:off x="3727359" y="210312"/>
            <a:ext cx="6766560" cy="76809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6"/>
              </a:buClr>
              <a:buSzPts val="4400"/>
              <a:buFont typeface="Arial Black"/>
              <a:buNone/>
            </a:pPr>
            <a:r>
              <a:rPr lang="en-US"/>
              <a:t>LEVELING</a:t>
            </a:r>
            <a:endParaRPr/>
          </a:p>
        </p:txBody>
      </p:sp>
      <p:sp>
        <p:nvSpPr>
          <p:cNvPr id="388" name="Google Shape;388;p4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89" name="Google Shape;389;p43"/>
          <p:cNvSpPr txBox="1"/>
          <p:nvPr/>
        </p:nvSpPr>
        <p:spPr>
          <a:xfrm>
            <a:off x="3727359" y="971497"/>
            <a:ext cx="6766560" cy="99813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6"/>
              </a:buClr>
              <a:buSzPts val="4400"/>
              <a:buFont typeface="Arial Black"/>
              <a:buNone/>
            </a:pPr>
            <a:r>
              <a:t/>
            </a:r>
            <a:endParaRPr b="1" sz="4400" cap="none">
              <a:solidFill>
                <a:schemeClr val="accent4"/>
              </a:solidFill>
              <a:latin typeface="Arial Black"/>
              <a:ea typeface="Arial Black"/>
              <a:cs typeface="Arial Black"/>
              <a:sym typeface="Arial Black"/>
            </a:endParaRPr>
          </a:p>
        </p:txBody>
      </p:sp>
      <p:sp>
        <p:nvSpPr>
          <p:cNvPr id="390" name="Google Shape;390;p43"/>
          <p:cNvSpPr txBox="1"/>
          <p:nvPr/>
        </p:nvSpPr>
        <p:spPr>
          <a:xfrm>
            <a:off x="3727359" y="3496932"/>
            <a:ext cx="755024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EB Garamond"/>
                <a:ea typeface="EB Garamond"/>
                <a:cs typeface="EB Garamond"/>
                <a:sym typeface="EB Garamond"/>
              </a:rPr>
              <a:t>Leveling is the process the District uses to adjust school budget allocations to match student enrollment. </a:t>
            </a:r>
            <a:endParaRPr/>
          </a:p>
        </p:txBody>
      </p:sp>
      <p:graphicFrame>
        <p:nvGraphicFramePr>
          <p:cNvPr id="391" name="Google Shape;391;p43"/>
          <p:cNvGraphicFramePr/>
          <p:nvPr/>
        </p:nvGraphicFramePr>
        <p:xfrm>
          <a:off x="4219575" y="4313176"/>
          <a:ext cx="3000000" cy="3000000"/>
        </p:xfrm>
        <a:graphic>
          <a:graphicData uri="http://schemas.openxmlformats.org/drawingml/2006/table">
            <a:tbl>
              <a:tblPr bandRow="1" firstRow="1">
                <a:noFill/>
                <a:tableStyleId>{EA0C457B-DF12-43FD-A058-4EF424FE9A26}</a:tableStyleId>
              </a:tblPr>
              <a:tblGrid>
                <a:gridCol w="3198775"/>
                <a:gridCol w="3198775"/>
              </a:tblGrid>
              <a:tr h="370850">
                <a:tc>
                  <a:txBody>
                    <a:bodyPr/>
                    <a:lstStyle/>
                    <a:p>
                      <a:pPr indent="0" lvl="0" marL="0" marR="0" rtl="0" algn="r">
                        <a:spcBef>
                          <a:spcPts val="0"/>
                        </a:spcBef>
                        <a:spcAft>
                          <a:spcPts val="0"/>
                        </a:spcAft>
                        <a:buNone/>
                      </a:pPr>
                      <a:r>
                        <a:rPr b="1" lang="en-US" sz="2400">
                          <a:solidFill>
                            <a:schemeClr val="dk1"/>
                          </a:solidFill>
                          <a:latin typeface="EB Garamond"/>
                          <a:ea typeface="EB Garamond"/>
                          <a:cs typeface="EB Garamond"/>
                          <a:sym typeface="EB Garamond"/>
                        </a:rPr>
                        <a:t>Budget Impact</a:t>
                      </a:r>
                      <a:endParaRPr/>
                    </a:p>
                  </a:txBody>
                  <a:tcPr marT="45725" marB="45725" marR="91450" marL="91450" anchor="ctr"/>
                </a:tc>
                <a:tc>
                  <a:txBody>
                    <a:bodyPr/>
                    <a:lstStyle/>
                    <a:p>
                      <a:pPr indent="0" lvl="0" marL="0" marR="0" rtl="0" algn="l">
                        <a:spcBef>
                          <a:spcPts val="0"/>
                        </a:spcBef>
                        <a:spcAft>
                          <a:spcPts val="0"/>
                        </a:spcAft>
                        <a:buNone/>
                      </a:pPr>
                      <a:r>
                        <a:rPr b="0" i="1" lang="en-US" sz="2400">
                          <a:solidFill>
                            <a:schemeClr val="dk1"/>
                          </a:solidFill>
                        </a:rPr>
                        <a:t>(</a:t>
                      </a:r>
                      <a:r>
                        <a:rPr b="1" i="1" lang="en-US" sz="2400">
                          <a:solidFill>
                            <a:schemeClr val="dk1"/>
                          </a:solidFill>
                        </a:rPr>
                        <a:t>Principal:</a:t>
                      </a:r>
                      <a:r>
                        <a:rPr b="0" i="1" lang="en-US" sz="2400">
                          <a:solidFill>
                            <a:schemeClr val="dk1"/>
                          </a:solidFill>
                        </a:rPr>
                        <a:t> input change in allocation for your school and discuss how you are going to address the change in allocation)</a:t>
                      </a:r>
                      <a:endParaRPr/>
                    </a:p>
                  </a:txBody>
                  <a:tcPr marT="45725" marB="45725" marR="91450" marL="91450" anchor="ctr">
                    <a:solidFill>
                      <a:schemeClr val="lt2"/>
                    </a:solidFill>
                  </a:tcPr>
                </a:tc>
              </a:tr>
            </a:tbl>
          </a:graphicData>
        </a:graphic>
      </p:graphicFrame>
      <p:graphicFrame>
        <p:nvGraphicFramePr>
          <p:cNvPr id="392" name="Google Shape;392;p43"/>
          <p:cNvGraphicFramePr/>
          <p:nvPr/>
        </p:nvGraphicFramePr>
        <p:xfrm>
          <a:off x="3637471" y="1092679"/>
          <a:ext cx="3000000" cy="3000000"/>
        </p:xfrm>
        <a:graphic>
          <a:graphicData uri="http://schemas.openxmlformats.org/drawingml/2006/table">
            <a:tbl>
              <a:tblPr bandRow="1" firstRow="1">
                <a:noFill/>
                <a:tableStyleId>{46C0ED0E-A92C-4B8B-8391-B0C376110C44}</a:tableStyleId>
              </a:tblPr>
              <a:tblGrid>
                <a:gridCol w="4026650"/>
                <a:gridCol w="4026650"/>
              </a:tblGrid>
              <a:tr h="1416425">
                <a:tc>
                  <a:txBody>
                    <a:bodyPr/>
                    <a:lstStyle/>
                    <a:p>
                      <a:pPr indent="0" lvl="0" marL="0" marR="0" rtl="0" algn="l">
                        <a:spcBef>
                          <a:spcPts val="0"/>
                        </a:spcBef>
                        <a:spcAft>
                          <a:spcPts val="0"/>
                        </a:spcAft>
                        <a:buNone/>
                      </a:pPr>
                      <a:r>
                        <a:rPr lang="en-US" sz="1800"/>
                        <a:t>Leveling</a:t>
                      </a:r>
                      <a:endParaRPr/>
                    </a:p>
                  </a:txBody>
                  <a:tcPr marT="45725" marB="45725" marR="91450" marL="91450" anchor="ctr"/>
                </a:tc>
                <a:tc>
                  <a:txBody>
                    <a:bodyPr/>
                    <a:lstStyle/>
                    <a:p>
                      <a:pPr indent="0" lvl="0" marL="0" marR="0" rtl="0" algn="l">
                        <a:spcBef>
                          <a:spcPts val="0"/>
                        </a:spcBef>
                        <a:spcAft>
                          <a:spcPts val="0"/>
                        </a:spcAft>
                        <a:buNone/>
                      </a:pPr>
                      <a:r>
                        <a:rPr lang="en-US" sz="1800"/>
                        <a:t>$(96,145)</a:t>
                      </a:r>
                      <a:endParaRPr sz="1800">
                        <a:solidFill>
                          <a:srgbClr val="FF0000"/>
                        </a:solidFill>
                      </a:endParaRPr>
                    </a:p>
                  </a:txBody>
                  <a:tcPr marT="45725" marB="45725" marR="91450" marL="91450" anchor="ctr"/>
                </a:tc>
              </a:tr>
              <a:tr h="1416425">
                <a:tc>
                  <a:txBody>
                    <a:bodyPr/>
                    <a:lstStyle/>
                    <a:p>
                      <a:pPr indent="0" lvl="0" marL="0" marR="0" rtl="0" algn="l">
                        <a:spcBef>
                          <a:spcPts val="0"/>
                        </a:spcBef>
                        <a:spcAft>
                          <a:spcPts val="0"/>
                        </a:spcAft>
                        <a:buNone/>
                      </a:pPr>
                      <a:r>
                        <a:rPr lang="en-US" sz="1800"/>
                        <a:t>General Fund Carryover</a:t>
                      </a:r>
                      <a:endParaRPr/>
                    </a:p>
                  </a:txBody>
                  <a:tcPr marT="45725" marB="45725" marR="91450" marL="91450" anchor="ctr"/>
                </a:tc>
                <a:tc>
                  <a:txBody>
                    <a:bodyPr/>
                    <a:lstStyle/>
                    <a:p>
                      <a:pPr indent="0" lvl="0" marL="0" marR="0" rtl="0" algn="l">
                        <a:spcBef>
                          <a:spcPts val="0"/>
                        </a:spcBef>
                        <a:spcAft>
                          <a:spcPts val="0"/>
                        </a:spcAft>
                        <a:buNone/>
                      </a:pPr>
                      <a:r>
                        <a:rPr lang="en-US" sz="1800"/>
                        <a:t>$12,452 </a:t>
                      </a:r>
                      <a:endParaRPr/>
                    </a:p>
                  </a:txBody>
                  <a:tcPr marT="45725" marB="45725" marR="91450" marL="91450" anchor="ctr"/>
                </a:tc>
              </a:tr>
              <a:tr h="1416425">
                <a:tc>
                  <a:txBody>
                    <a:bodyPr/>
                    <a:lstStyle/>
                    <a:p>
                      <a:pPr indent="0" lvl="0" marL="0" marR="0" rtl="0" algn="l">
                        <a:spcBef>
                          <a:spcPts val="0"/>
                        </a:spcBef>
                        <a:spcAft>
                          <a:spcPts val="0"/>
                        </a:spcAft>
                        <a:buNone/>
                      </a:pPr>
                      <a:r>
                        <a:rPr lang="en-US" sz="1800"/>
                        <a:t>School Reserve Funds</a:t>
                      </a:r>
                      <a:endParaRPr/>
                    </a:p>
                  </a:txBody>
                  <a:tcPr marT="45725" marB="45725" marR="91450" marL="91450" anchor="ctr"/>
                </a:tc>
                <a:tc>
                  <a:txBody>
                    <a:bodyPr/>
                    <a:lstStyle/>
                    <a:p>
                      <a:pPr indent="0" lvl="0" marL="0" marR="0" rtl="0" algn="l">
                        <a:spcBef>
                          <a:spcPts val="0"/>
                        </a:spcBef>
                        <a:spcAft>
                          <a:spcPts val="0"/>
                        </a:spcAft>
                        <a:buNone/>
                      </a:pPr>
                      <a:r>
                        <a:rPr lang="en-US" sz="1800"/>
                        <a:t>$69,162 </a:t>
                      </a:r>
                      <a:endParaRPr/>
                    </a:p>
                  </a:txBody>
                  <a:tcPr marT="45725" marB="45725" marR="91450" marL="91450" anchor="ctr"/>
                </a:tc>
              </a:tr>
              <a:tr h="1416425">
                <a:tc>
                  <a:txBody>
                    <a:bodyPr/>
                    <a:lstStyle/>
                    <a:p>
                      <a:pPr indent="0" lvl="0" marL="0" marR="0" rtl="0" algn="l">
                        <a:spcBef>
                          <a:spcPts val="0"/>
                        </a:spcBef>
                        <a:spcAft>
                          <a:spcPts val="0"/>
                        </a:spcAft>
                        <a:buNone/>
                      </a:pPr>
                      <a:r>
                        <a:rPr lang="en-US" sz="1800"/>
                        <a:t>Net Adjustment:</a:t>
                      </a:r>
                      <a:endParaRPr/>
                    </a:p>
                  </a:txBody>
                  <a:tcPr marT="45725" marB="45725" marR="91450" marL="91450" anchor="ctr"/>
                </a:tc>
                <a:tc>
                  <a:txBody>
                    <a:bodyPr/>
                    <a:lstStyle/>
                    <a:p>
                      <a:pPr indent="0" lvl="0" marL="0" marR="0" rtl="0" algn="l">
                        <a:spcBef>
                          <a:spcPts val="0"/>
                        </a:spcBef>
                        <a:spcAft>
                          <a:spcPts val="0"/>
                        </a:spcAft>
                        <a:buNone/>
                      </a:pPr>
                      <a:r>
                        <a:rPr lang="en-US" sz="1800"/>
                        <a:t>$(14,531)</a:t>
                      </a:r>
                      <a:endParaRPr sz="1800">
                        <a:solidFill>
                          <a:srgbClr val="FF0000"/>
                        </a:solidFill>
                      </a:endParaRPr>
                    </a:p>
                  </a:txBody>
                  <a:tcPr marT="45725" marB="45725" marR="91450" marL="91450"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4"/>
          <p:cNvSpPr txBox="1"/>
          <p:nvPr>
            <p:ph type="title"/>
          </p:nvPr>
        </p:nvSpPr>
        <p:spPr>
          <a:xfrm>
            <a:off x="3727359" y="210312"/>
            <a:ext cx="6766560" cy="76809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6"/>
              </a:buClr>
              <a:buSzPts val="4400"/>
              <a:buFont typeface="Arial Black"/>
              <a:buNone/>
            </a:pPr>
            <a:r>
              <a:rPr lang="en-US"/>
              <a:t>LEVELING</a:t>
            </a:r>
            <a:endParaRPr/>
          </a:p>
        </p:txBody>
      </p:sp>
      <p:sp>
        <p:nvSpPr>
          <p:cNvPr id="398" name="Google Shape;398;p4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99" name="Google Shape;399;p44"/>
          <p:cNvSpPr txBox="1"/>
          <p:nvPr/>
        </p:nvSpPr>
        <p:spPr>
          <a:xfrm>
            <a:off x="3842378" y="1057761"/>
            <a:ext cx="6766560" cy="99813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6"/>
              </a:buClr>
              <a:buSzPts val="4400"/>
              <a:buFont typeface="Arial Black"/>
              <a:buNone/>
            </a:pPr>
            <a:r>
              <a:t/>
            </a:r>
            <a:endParaRPr b="1" sz="4400" cap="none">
              <a:solidFill>
                <a:schemeClr val="accent4"/>
              </a:solidFill>
              <a:latin typeface="Arial Black"/>
              <a:ea typeface="Arial Black"/>
              <a:cs typeface="Arial Black"/>
              <a:sym typeface="Arial Black"/>
            </a:endParaRPr>
          </a:p>
        </p:txBody>
      </p:sp>
      <p:sp>
        <p:nvSpPr>
          <p:cNvPr id="400" name="Google Shape;400;p44"/>
          <p:cNvSpPr txBox="1"/>
          <p:nvPr/>
        </p:nvSpPr>
        <p:spPr>
          <a:xfrm>
            <a:off x="3727359" y="3496932"/>
            <a:ext cx="755024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EB Garamond"/>
                <a:ea typeface="EB Garamond"/>
                <a:cs typeface="EB Garamond"/>
                <a:sym typeface="EB Garamond"/>
              </a:rPr>
              <a:t>Leveling is the process the District uses to adjust school budget allocations to match student enrollment. </a:t>
            </a:r>
            <a:endParaRPr/>
          </a:p>
        </p:txBody>
      </p:sp>
      <p:graphicFrame>
        <p:nvGraphicFramePr>
          <p:cNvPr id="401" name="Google Shape;401;p44"/>
          <p:cNvGraphicFramePr/>
          <p:nvPr/>
        </p:nvGraphicFramePr>
        <p:xfrm>
          <a:off x="4219575" y="4313176"/>
          <a:ext cx="3000000" cy="3000000"/>
        </p:xfrm>
        <a:graphic>
          <a:graphicData uri="http://schemas.openxmlformats.org/drawingml/2006/table">
            <a:tbl>
              <a:tblPr bandRow="1" firstRow="1">
                <a:noFill/>
                <a:tableStyleId>{EA0C457B-DF12-43FD-A058-4EF424FE9A26}</a:tableStyleId>
              </a:tblPr>
              <a:tblGrid>
                <a:gridCol w="3198775"/>
                <a:gridCol w="3198775"/>
              </a:tblGrid>
              <a:tr h="370850">
                <a:tc>
                  <a:txBody>
                    <a:bodyPr/>
                    <a:lstStyle/>
                    <a:p>
                      <a:pPr indent="0" lvl="0" marL="0" marR="0" rtl="0" algn="r">
                        <a:spcBef>
                          <a:spcPts val="0"/>
                        </a:spcBef>
                        <a:spcAft>
                          <a:spcPts val="0"/>
                        </a:spcAft>
                        <a:buNone/>
                      </a:pPr>
                      <a:r>
                        <a:rPr b="1" lang="en-US" sz="2400">
                          <a:solidFill>
                            <a:schemeClr val="dk1"/>
                          </a:solidFill>
                          <a:latin typeface="EB Garamond"/>
                          <a:ea typeface="EB Garamond"/>
                          <a:cs typeface="EB Garamond"/>
                          <a:sym typeface="EB Garamond"/>
                        </a:rPr>
                        <a:t>Budget Impact</a:t>
                      </a:r>
                      <a:endParaRPr/>
                    </a:p>
                  </a:txBody>
                  <a:tcPr marT="45725" marB="45725" marR="91450" marL="91450" anchor="ctr"/>
                </a:tc>
                <a:tc>
                  <a:txBody>
                    <a:bodyPr/>
                    <a:lstStyle/>
                    <a:p>
                      <a:pPr indent="0" lvl="0" marL="0" marR="0" rtl="0" algn="l">
                        <a:spcBef>
                          <a:spcPts val="0"/>
                        </a:spcBef>
                        <a:spcAft>
                          <a:spcPts val="0"/>
                        </a:spcAft>
                        <a:buNone/>
                      </a:pPr>
                      <a:r>
                        <a:rPr b="0" i="1" lang="en-US" sz="2400">
                          <a:solidFill>
                            <a:schemeClr val="dk1"/>
                          </a:solidFill>
                        </a:rPr>
                        <a:t>(</a:t>
                      </a:r>
                      <a:r>
                        <a:rPr b="1" i="1" lang="en-US" sz="2400">
                          <a:solidFill>
                            <a:schemeClr val="dk1"/>
                          </a:solidFill>
                        </a:rPr>
                        <a:t>Principal:</a:t>
                      </a:r>
                      <a:r>
                        <a:rPr b="0" i="1" lang="en-US" sz="2400">
                          <a:solidFill>
                            <a:schemeClr val="dk1"/>
                          </a:solidFill>
                        </a:rPr>
                        <a:t> input change in allocation for your school and discuss how you are going to address the change in allocation)</a:t>
                      </a:r>
                      <a:endParaRPr/>
                    </a:p>
                  </a:txBody>
                  <a:tcPr marT="45725" marB="45725" marR="91450" marL="91450" anchor="ctr">
                    <a:solidFill>
                      <a:schemeClr val="lt2"/>
                    </a:solidFill>
                  </a:tcPr>
                </a:tc>
              </a:tr>
            </a:tbl>
          </a:graphicData>
        </a:graphic>
      </p:graphicFrame>
      <p:graphicFrame>
        <p:nvGraphicFramePr>
          <p:cNvPr id="402" name="Google Shape;402;p44"/>
          <p:cNvGraphicFramePr/>
          <p:nvPr/>
        </p:nvGraphicFramePr>
        <p:xfrm>
          <a:off x="3727338" y="1119528"/>
          <a:ext cx="3000000" cy="3000000"/>
        </p:xfrm>
        <a:graphic>
          <a:graphicData uri="http://schemas.openxmlformats.org/drawingml/2006/table">
            <a:tbl>
              <a:tblPr bandRow="1" firstRow="1">
                <a:noFill/>
                <a:tableStyleId>{46C0ED0E-A92C-4B8B-8391-B0C376110C44}</a:tableStyleId>
              </a:tblPr>
              <a:tblGrid>
                <a:gridCol w="1994425"/>
                <a:gridCol w="1994425"/>
                <a:gridCol w="1994425"/>
                <a:gridCol w="2035375"/>
              </a:tblGrid>
              <a:tr h="816825">
                <a:tc gridSpan="4">
                  <a:txBody>
                    <a:bodyPr/>
                    <a:lstStyle/>
                    <a:p>
                      <a:pPr indent="0" lvl="0" marL="0" marR="0" rtl="0" algn="l">
                        <a:spcBef>
                          <a:spcPts val="0"/>
                        </a:spcBef>
                        <a:spcAft>
                          <a:spcPts val="0"/>
                        </a:spcAft>
                        <a:buNone/>
                      </a:pPr>
                      <a:r>
                        <a:rPr lang="en-US" sz="1800"/>
                        <a:t>Position Changes</a:t>
                      </a:r>
                      <a:endParaRPr/>
                    </a:p>
                  </a:txBody>
                  <a:tcPr marT="45725" marB="45725" marR="91450" marL="91450" anchor="ctr"/>
                </a:tc>
                <a:tc hMerge="1"/>
                <a:tc hMerge="1"/>
                <a:tc hMerge="1"/>
              </a:tr>
              <a:tr h="816825">
                <a:tc>
                  <a:txBody>
                    <a:bodyPr/>
                    <a:lstStyle/>
                    <a:p>
                      <a:pPr indent="0" lvl="0" marL="0" marR="0" rtl="0" algn="l">
                        <a:spcBef>
                          <a:spcPts val="0"/>
                        </a:spcBef>
                        <a:spcAft>
                          <a:spcPts val="0"/>
                        </a:spcAft>
                        <a:buNone/>
                      </a:pPr>
                      <a:r>
                        <a:rPr lang="en-US" sz="1800"/>
                        <a:t>Add/Reduce</a:t>
                      </a:r>
                      <a:endParaRPr/>
                    </a:p>
                  </a:txBody>
                  <a:tcPr marT="45725" marB="45725" marR="91450" marL="91450" anchor="ctr"/>
                </a:tc>
                <a:tc>
                  <a:txBody>
                    <a:bodyPr/>
                    <a:lstStyle/>
                    <a:p>
                      <a:pPr indent="0" lvl="0" marL="0" marR="0" rtl="0" algn="l">
                        <a:spcBef>
                          <a:spcPts val="0"/>
                        </a:spcBef>
                        <a:spcAft>
                          <a:spcPts val="0"/>
                        </a:spcAft>
                        <a:buNone/>
                      </a:pPr>
                      <a:r>
                        <a:rPr lang="en-US" sz="1800"/>
                        <a:t>Position</a:t>
                      </a:r>
                      <a:endParaRPr/>
                    </a:p>
                  </a:txBody>
                  <a:tcPr marT="45725" marB="45725" marR="91450" marL="91450" anchor="ctr"/>
                </a:tc>
                <a:tc>
                  <a:txBody>
                    <a:bodyPr/>
                    <a:lstStyle/>
                    <a:p>
                      <a:pPr indent="0" lvl="0" marL="0" marR="0" rtl="0" algn="l">
                        <a:spcBef>
                          <a:spcPts val="0"/>
                        </a:spcBef>
                        <a:spcAft>
                          <a:spcPts val="0"/>
                        </a:spcAft>
                        <a:buNone/>
                      </a:pPr>
                      <a:r>
                        <a:rPr lang="en-US" sz="1800"/>
                        <a:t>FTE</a:t>
                      </a:r>
                      <a:endParaRPr/>
                    </a:p>
                  </a:txBody>
                  <a:tcPr marT="45725" marB="45725" marR="91450" marL="91450" anchor="ctr"/>
                </a:tc>
                <a:tc>
                  <a:txBody>
                    <a:bodyPr/>
                    <a:lstStyle/>
                    <a:p>
                      <a:pPr indent="0" lvl="0" marL="0" marR="0" rtl="0" algn="l">
                        <a:spcBef>
                          <a:spcPts val="0"/>
                        </a:spcBef>
                        <a:spcAft>
                          <a:spcPts val="0"/>
                        </a:spcAft>
                        <a:buNone/>
                      </a:pPr>
                      <a:r>
                        <a:rPr lang="en-US" sz="1800"/>
                        <a:t>Dollar Amount</a:t>
                      </a:r>
                      <a:endParaRPr/>
                    </a:p>
                  </a:txBody>
                  <a:tcPr marT="45725" marB="45725" marR="91450" marL="91450" anchor="ctr"/>
                </a:tc>
              </a:tr>
              <a:tr h="1449225">
                <a:tc>
                  <a:txBody>
                    <a:bodyPr/>
                    <a:lstStyle/>
                    <a:p>
                      <a:pPr indent="0" lvl="0" marL="0" marR="0" rtl="0" algn="l">
                        <a:spcBef>
                          <a:spcPts val="0"/>
                        </a:spcBef>
                        <a:spcAft>
                          <a:spcPts val="0"/>
                        </a:spcAft>
                        <a:buNone/>
                      </a:pPr>
                      <a:r>
                        <a:rPr lang="en-US" sz="1800"/>
                        <a:t>Reduce</a:t>
                      </a:r>
                      <a:endParaRPr/>
                    </a:p>
                  </a:txBody>
                  <a:tcPr marT="45725" marB="45725" marR="91450" marL="91450" anchor="ctr"/>
                </a:tc>
                <a:tc>
                  <a:txBody>
                    <a:bodyPr/>
                    <a:lstStyle/>
                    <a:p>
                      <a:pPr indent="0" lvl="0" marL="0" marR="0" rtl="0" algn="l">
                        <a:spcBef>
                          <a:spcPts val="0"/>
                        </a:spcBef>
                        <a:spcAft>
                          <a:spcPts val="0"/>
                        </a:spcAft>
                        <a:buNone/>
                      </a:pPr>
                      <a:r>
                        <a:rPr lang="en-US" sz="1800"/>
                        <a:t>5th Grade Teacher</a:t>
                      </a:r>
                      <a:endParaRPr/>
                    </a:p>
                  </a:txBody>
                  <a:tcPr marT="45725" marB="45725" marR="91450" marL="91450" anchor="ctr"/>
                </a:tc>
                <a:tc>
                  <a:txBody>
                    <a:bodyPr/>
                    <a:lstStyle/>
                    <a:p>
                      <a:pPr indent="0" lvl="0" marL="0" marR="0" rtl="0" algn="l">
                        <a:spcBef>
                          <a:spcPts val="0"/>
                        </a:spcBef>
                        <a:spcAft>
                          <a:spcPts val="0"/>
                        </a:spcAft>
                        <a:buNone/>
                      </a:pPr>
                      <a:r>
                        <a:rPr lang="en-US" sz="1800"/>
                        <a:t>1.0</a:t>
                      </a:r>
                      <a:endParaRPr/>
                    </a:p>
                  </a:txBody>
                  <a:tcPr marT="45725" marB="45725" marR="91450" marL="91450" anchor="ctr"/>
                </a:tc>
                <a:tc>
                  <a:txBody>
                    <a:bodyPr/>
                    <a:lstStyle/>
                    <a:p>
                      <a:pPr indent="0" lvl="0" marL="0" marR="0" rtl="0" algn="r">
                        <a:spcBef>
                          <a:spcPts val="0"/>
                        </a:spcBef>
                        <a:spcAft>
                          <a:spcPts val="0"/>
                        </a:spcAft>
                        <a:buNone/>
                      </a:pPr>
                      <a:r>
                        <a:rPr lang="en-US" sz="1800"/>
                        <a:t>$(92,616)</a:t>
                      </a:r>
                      <a:endParaRPr/>
                    </a:p>
                  </a:txBody>
                  <a:tcPr marT="45725" marB="45725" marR="91450" marL="91450" anchor="ctr"/>
                </a:tc>
              </a:tr>
              <a:tr h="816825">
                <a:tc>
                  <a:txBody>
                    <a:bodyPr/>
                    <a:lstStyle/>
                    <a:p>
                      <a:pPr indent="0" lvl="0" marL="0" marR="0" rtl="0" algn="l">
                        <a:spcBef>
                          <a:spcPts val="0"/>
                        </a:spcBef>
                        <a:spcAft>
                          <a:spcPts val="0"/>
                        </a:spcAft>
                        <a:buNone/>
                      </a:pPr>
                      <a:r>
                        <a:t/>
                      </a:r>
                      <a:endParaRPr sz="1800"/>
                    </a:p>
                  </a:txBody>
                  <a:tcPr marT="45725" marB="45725" marR="91450" marL="91450" anchor="ctr"/>
                </a:tc>
                <a:tc>
                  <a:txBody>
                    <a:bodyPr/>
                    <a:lstStyle/>
                    <a:p>
                      <a:pPr indent="0" lvl="0" marL="0" marR="0" rtl="0" algn="l">
                        <a:spcBef>
                          <a:spcPts val="0"/>
                        </a:spcBef>
                        <a:spcAft>
                          <a:spcPts val="0"/>
                        </a:spcAft>
                        <a:buNone/>
                      </a:pPr>
                      <a:r>
                        <a:t/>
                      </a:r>
                      <a:endParaRPr sz="1800"/>
                    </a:p>
                  </a:txBody>
                  <a:tcPr marT="45725" marB="45725" marR="91450" marL="91450" anchor="ctr"/>
                </a:tc>
                <a:tc>
                  <a:txBody>
                    <a:bodyPr/>
                    <a:lstStyle/>
                    <a:p>
                      <a:pPr indent="0" lvl="0" marL="0" marR="0" rtl="0" algn="l">
                        <a:spcBef>
                          <a:spcPts val="0"/>
                        </a:spcBef>
                        <a:spcAft>
                          <a:spcPts val="0"/>
                        </a:spcAft>
                        <a:buNone/>
                      </a:pPr>
                      <a:r>
                        <a:t/>
                      </a:r>
                      <a:endParaRPr sz="1800"/>
                    </a:p>
                  </a:txBody>
                  <a:tcPr marT="45725" marB="45725" marR="91450" marL="91450" anchor="ctr"/>
                </a:tc>
                <a:tc>
                  <a:txBody>
                    <a:bodyPr/>
                    <a:lstStyle/>
                    <a:p>
                      <a:pPr indent="0" lvl="0" marL="0" marR="0" rtl="0" algn="r">
                        <a:spcBef>
                          <a:spcPts val="0"/>
                        </a:spcBef>
                        <a:spcAft>
                          <a:spcPts val="0"/>
                        </a:spcAft>
                        <a:buNone/>
                      </a:pPr>
                      <a:r>
                        <a:rPr lang="en-US" sz="1800"/>
                        <a:t>   </a:t>
                      </a:r>
                      <a:endParaRPr sz="1800"/>
                    </a:p>
                  </a:txBody>
                  <a:tcPr marT="45725" marB="45725" marR="91450" marL="91450" anchor="ctr"/>
                </a:tc>
              </a:tr>
              <a:tr h="816825">
                <a:tc>
                  <a:txBody>
                    <a:bodyPr/>
                    <a:lstStyle/>
                    <a:p>
                      <a:pPr indent="0" lvl="0" marL="0" marR="0" rtl="0" algn="l">
                        <a:spcBef>
                          <a:spcPts val="0"/>
                        </a:spcBef>
                        <a:spcAft>
                          <a:spcPts val="0"/>
                        </a:spcAft>
                        <a:buNone/>
                      </a:pPr>
                      <a:r>
                        <a:t/>
                      </a:r>
                      <a:endParaRPr sz="1800"/>
                    </a:p>
                  </a:txBody>
                  <a:tcPr marT="45725" marB="45725" marR="91450" marL="91450" anchor="ctr"/>
                </a:tc>
                <a:tc>
                  <a:txBody>
                    <a:bodyPr/>
                    <a:lstStyle/>
                    <a:p>
                      <a:pPr indent="0" lvl="0" marL="0" marR="0" rtl="0" algn="l">
                        <a:spcBef>
                          <a:spcPts val="0"/>
                        </a:spcBef>
                        <a:spcAft>
                          <a:spcPts val="0"/>
                        </a:spcAft>
                        <a:buNone/>
                      </a:pPr>
                      <a:r>
                        <a:t/>
                      </a:r>
                      <a:endParaRPr sz="1800"/>
                    </a:p>
                  </a:txBody>
                  <a:tcPr marT="45725" marB="45725" marR="91450" marL="91450" anchor="ctr"/>
                </a:tc>
                <a:tc>
                  <a:txBody>
                    <a:bodyPr/>
                    <a:lstStyle/>
                    <a:p>
                      <a:pPr indent="0" lvl="0" marL="0" marR="0" rtl="0" algn="l">
                        <a:spcBef>
                          <a:spcPts val="0"/>
                        </a:spcBef>
                        <a:spcAft>
                          <a:spcPts val="0"/>
                        </a:spcAft>
                        <a:buNone/>
                      </a:pPr>
                      <a:r>
                        <a:t/>
                      </a:r>
                      <a:endParaRPr sz="1800"/>
                    </a:p>
                  </a:txBody>
                  <a:tcPr marT="45725" marB="45725" marR="91450" marL="91450" anchor="ctr"/>
                </a:tc>
                <a:tc>
                  <a:txBody>
                    <a:bodyPr/>
                    <a:lstStyle/>
                    <a:p>
                      <a:pPr indent="0" lvl="0" marL="0" marR="0" rtl="0" algn="r">
                        <a:spcBef>
                          <a:spcPts val="0"/>
                        </a:spcBef>
                        <a:spcAft>
                          <a:spcPts val="0"/>
                        </a:spcAft>
                        <a:buNone/>
                      </a:pPr>
                      <a:r>
                        <a:rPr lang="en-US" sz="1800"/>
                        <a:t>    </a:t>
                      </a:r>
                      <a:endParaRPr sz="1800"/>
                    </a:p>
                  </a:txBody>
                  <a:tcPr marT="45725" marB="45725" marR="91450" marL="91450" anchor="ctr"/>
                </a:tc>
              </a:tr>
              <a:tr h="816825">
                <a:tc>
                  <a:txBody>
                    <a:bodyPr/>
                    <a:lstStyle/>
                    <a:p>
                      <a:pPr indent="0" lvl="0" marL="0" marR="0" rtl="0" algn="l">
                        <a:spcBef>
                          <a:spcPts val="0"/>
                        </a:spcBef>
                        <a:spcAft>
                          <a:spcPts val="0"/>
                        </a:spcAft>
                        <a:buNone/>
                      </a:pPr>
                      <a:r>
                        <a:t/>
                      </a:r>
                      <a:endParaRPr sz="1800"/>
                    </a:p>
                  </a:txBody>
                  <a:tcPr marT="45725" marB="45725" marR="91450" marL="91450" anchor="ctr"/>
                </a:tc>
                <a:tc>
                  <a:txBody>
                    <a:bodyPr/>
                    <a:lstStyle/>
                    <a:p>
                      <a:pPr indent="0" lvl="0" marL="0" marR="0" rtl="0" algn="l">
                        <a:spcBef>
                          <a:spcPts val="0"/>
                        </a:spcBef>
                        <a:spcAft>
                          <a:spcPts val="0"/>
                        </a:spcAft>
                        <a:buNone/>
                      </a:pPr>
                      <a:r>
                        <a:t/>
                      </a:r>
                      <a:endParaRPr sz="1800"/>
                    </a:p>
                  </a:txBody>
                  <a:tcPr marT="45725" marB="45725" marR="91450" marL="91450" anchor="ctr"/>
                </a:tc>
                <a:tc>
                  <a:txBody>
                    <a:bodyPr/>
                    <a:lstStyle/>
                    <a:p>
                      <a:pPr indent="0" lvl="0" marL="0" marR="0" rtl="0" algn="l">
                        <a:spcBef>
                          <a:spcPts val="0"/>
                        </a:spcBef>
                        <a:spcAft>
                          <a:spcPts val="0"/>
                        </a:spcAft>
                        <a:buNone/>
                      </a:pPr>
                      <a:r>
                        <a:t/>
                      </a:r>
                      <a:endParaRPr sz="1800"/>
                    </a:p>
                  </a:txBody>
                  <a:tcPr marT="45725" marB="45725" marR="91450" marL="91450" anchor="ctr"/>
                </a:tc>
                <a:tc>
                  <a:txBody>
                    <a:bodyPr/>
                    <a:lstStyle/>
                    <a:p>
                      <a:pPr indent="0" lvl="0" marL="0" marR="0" rtl="0" algn="r">
                        <a:spcBef>
                          <a:spcPts val="0"/>
                        </a:spcBef>
                        <a:spcAft>
                          <a:spcPts val="0"/>
                        </a:spcAft>
                        <a:buNone/>
                      </a:pPr>
                      <a:r>
                        <a:rPr lang="en-US" sz="1800"/>
                        <a:t>    </a:t>
                      </a:r>
                      <a:endParaRPr sz="1800"/>
                    </a:p>
                  </a:txBody>
                  <a:tcPr marT="45725" marB="45725" marR="91450" marL="91450"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5"/>
          <p:cNvSpPr txBox="1"/>
          <p:nvPr>
            <p:ph type="title"/>
          </p:nvPr>
        </p:nvSpPr>
        <p:spPr>
          <a:xfrm>
            <a:off x="3727359" y="210312"/>
            <a:ext cx="6766560" cy="76809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6"/>
              </a:buClr>
              <a:buSzPts val="4400"/>
              <a:buFont typeface="Arial Black"/>
              <a:buNone/>
            </a:pPr>
            <a:r>
              <a:rPr lang="en-US"/>
              <a:t>LEVELING</a:t>
            </a:r>
            <a:endParaRPr/>
          </a:p>
        </p:txBody>
      </p:sp>
      <p:sp>
        <p:nvSpPr>
          <p:cNvPr id="408" name="Google Shape;408;p4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09" name="Google Shape;409;p45"/>
          <p:cNvSpPr txBox="1"/>
          <p:nvPr/>
        </p:nvSpPr>
        <p:spPr>
          <a:xfrm>
            <a:off x="3842378" y="1057761"/>
            <a:ext cx="6766560" cy="99813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6"/>
              </a:buClr>
              <a:buSzPts val="4400"/>
              <a:buFont typeface="Arial Black"/>
              <a:buNone/>
            </a:pPr>
            <a:r>
              <a:t/>
            </a:r>
            <a:endParaRPr b="1" sz="4400" cap="none">
              <a:solidFill>
                <a:schemeClr val="accent4"/>
              </a:solidFill>
              <a:latin typeface="Arial Black"/>
              <a:ea typeface="Arial Black"/>
              <a:cs typeface="Arial Black"/>
              <a:sym typeface="Arial Black"/>
            </a:endParaRPr>
          </a:p>
        </p:txBody>
      </p:sp>
      <p:sp>
        <p:nvSpPr>
          <p:cNvPr id="410" name="Google Shape;410;p45"/>
          <p:cNvSpPr txBox="1"/>
          <p:nvPr/>
        </p:nvSpPr>
        <p:spPr>
          <a:xfrm>
            <a:off x="3727359" y="3496932"/>
            <a:ext cx="755024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EB Garamond"/>
                <a:ea typeface="EB Garamond"/>
                <a:cs typeface="EB Garamond"/>
                <a:sym typeface="EB Garamond"/>
              </a:rPr>
              <a:t>Leveling is the process the District uses to adjust school budget allocations to match student enrollment. </a:t>
            </a:r>
            <a:endParaRPr/>
          </a:p>
        </p:txBody>
      </p:sp>
      <p:graphicFrame>
        <p:nvGraphicFramePr>
          <p:cNvPr id="411" name="Google Shape;411;p45"/>
          <p:cNvGraphicFramePr/>
          <p:nvPr/>
        </p:nvGraphicFramePr>
        <p:xfrm>
          <a:off x="4219575" y="4313176"/>
          <a:ext cx="3000000" cy="3000000"/>
        </p:xfrm>
        <a:graphic>
          <a:graphicData uri="http://schemas.openxmlformats.org/drawingml/2006/table">
            <a:tbl>
              <a:tblPr bandRow="1" firstRow="1">
                <a:noFill/>
                <a:tableStyleId>{EA0C457B-DF12-43FD-A058-4EF424FE9A26}</a:tableStyleId>
              </a:tblPr>
              <a:tblGrid>
                <a:gridCol w="3198775"/>
                <a:gridCol w="3198775"/>
              </a:tblGrid>
              <a:tr h="370850">
                <a:tc>
                  <a:txBody>
                    <a:bodyPr/>
                    <a:lstStyle/>
                    <a:p>
                      <a:pPr indent="0" lvl="0" marL="0" marR="0" rtl="0" algn="r">
                        <a:spcBef>
                          <a:spcPts val="0"/>
                        </a:spcBef>
                        <a:spcAft>
                          <a:spcPts val="0"/>
                        </a:spcAft>
                        <a:buNone/>
                      </a:pPr>
                      <a:r>
                        <a:rPr b="1" lang="en-US" sz="2400">
                          <a:solidFill>
                            <a:schemeClr val="dk1"/>
                          </a:solidFill>
                          <a:latin typeface="EB Garamond"/>
                          <a:ea typeface="EB Garamond"/>
                          <a:cs typeface="EB Garamond"/>
                          <a:sym typeface="EB Garamond"/>
                        </a:rPr>
                        <a:t>Budget Impact</a:t>
                      </a:r>
                      <a:endParaRPr/>
                    </a:p>
                  </a:txBody>
                  <a:tcPr marT="45725" marB="45725" marR="91450" marL="91450" anchor="ctr"/>
                </a:tc>
                <a:tc>
                  <a:txBody>
                    <a:bodyPr/>
                    <a:lstStyle/>
                    <a:p>
                      <a:pPr indent="0" lvl="0" marL="0" marR="0" rtl="0" algn="l">
                        <a:spcBef>
                          <a:spcPts val="0"/>
                        </a:spcBef>
                        <a:spcAft>
                          <a:spcPts val="0"/>
                        </a:spcAft>
                        <a:buNone/>
                      </a:pPr>
                      <a:r>
                        <a:rPr b="0" i="1" lang="en-US" sz="2400">
                          <a:solidFill>
                            <a:schemeClr val="dk1"/>
                          </a:solidFill>
                        </a:rPr>
                        <a:t>(</a:t>
                      </a:r>
                      <a:r>
                        <a:rPr b="1" i="1" lang="en-US" sz="2400">
                          <a:solidFill>
                            <a:schemeClr val="dk1"/>
                          </a:solidFill>
                        </a:rPr>
                        <a:t>Principal:</a:t>
                      </a:r>
                      <a:r>
                        <a:rPr b="0" i="1" lang="en-US" sz="2400">
                          <a:solidFill>
                            <a:schemeClr val="dk1"/>
                          </a:solidFill>
                        </a:rPr>
                        <a:t> input change in allocation for your school and discuss how you are going to address the change in allocation)</a:t>
                      </a:r>
                      <a:endParaRPr/>
                    </a:p>
                  </a:txBody>
                  <a:tcPr marT="45725" marB="45725" marR="91450" marL="91450" anchor="ctr">
                    <a:solidFill>
                      <a:schemeClr val="lt2"/>
                    </a:solidFill>
                  </a:tcPr>
                </a:tc>
              </a:tr>
            </a:tbl>
          </a:graphicData>
        </a:graphic>
      </p:graphicFrame>
      <p:graphicFrame>
        <p:nvGraphicFramePr>
          <p:cNvPr id="412" name="Google Shape;412;p45"/>
          <p:cNvGraphicFramePr/>
          <p:nvPr/>
        </p:nvGraphicFramePr>
        <p:xfrm>
          <a:off x="3795622" y="992037"/>
          <a:ext cx="3000000" cy="3000000"/>
        </p:xfrm>
        <a:graphic>
          <a:graphicData uri="http://schemas.openxmlformats.org/drawingml/2006/table">
            <a:tbl>
              <a:tblPr bandRow="1" firstRow="1">
                <a:noFill/>
                <a:tableStyleId>{46C0ED0E-A92C-4B8B-8391-B0C376110C44}</a:tableStyleId>
              </a:tblPr>
              <a:tblGrid>
                <a:gridCol w="2975475"/>
                <a:gridCol w="4574775"/>
              </a:tblGrid>
              <a:tr h="5748200">
                <a:tc>
                  <a:txBody>
                    <a:bodyPr/>
                    <a:lstStyle/>
                    <a:p>
                      <a:pPr indent="0" lvl="0" marL="0" marR="0" rtl="0" algn="l">
                        <a:spcBef>
                          <a:spcPts val="0"/>
                        </a:spcBef>
                        <a:spcAft>
                          <a:spcPts val="0"/>
                        </a:spcAft>
                        <a:buNone/>
                      </a:pPr>
                      <a:r>
                        <a:rPr lang="en-US" sz="2800"/>
                        <a:t>Teaching/Other Supplies</a:t>
                      </a:r>
                      <a:endParaRPr/>
                    </a:p>
                  </a:txBody>
                  <a:tcPr marT="45725" marB="45725" marR="91450" marL="91450" anchor="ctr"/>
                </a:tc>
                <a:tc>
                  <a:txBody>
                    <a:bodyPr/>
                    <a:lstStyle/>
                    <a:p>
                      <a:pPr indent="0" lvl="0" marL="0" marR="0" rtl="0" algn="r">
                        <a:spcBef>
                          <a:spcPts val="0"/>
                        </a:spcBef>
                        <a:spcAft>
                          <a:spcPts val="0"/>
                        </a:spcAft>
                        <a:buNone/>
                      </a:pPr>
                      <a:r>
                        <a:rPr lang="en-US" sz="2800"/>
                        <a:t>$78,085</a:t>
                      </a:r>
                      <a:r>
                        <a:rPr lang="en-US" sz="1800"/>
                        <a:t> </a:t>
                      </a:r>
                      <a:endParaRPr sz="1800"/>
                    </a:p>
                  </a:txBody>
                  <a:tcPr marT="45725" marB="45725" marR="91450" marL="91450"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6"/>
          <p:cNvSpPr txBox="1"/>
          <p:nvPr>
            <p:ph type="title"/>
          </p:nvPr>
        </p:nvSpPr>
        <p:spPr>
          <a:xfrm>
            <a:off x="2819400" y="3070478"/>
            <a:ext cx="6400800" cy="155867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400"/>
              <a:buFont typeface="Arial Black"/>
              <a:buNone/>
            </a:pPr>
            <a:r>
              <a:rPr lang="en-US"/>
              <a:t>STAFFING</a:t>
            </a:r>
            <a:endParaRPr/>
          </a:p>
          <a:p>
            <a:pPr indent="0" lvl="0" marL="0" rtl="0" algn="ctr">
              <a:lnSpc>
                <a:spcPct val="100000"/>
              </a:lnSpc>
              <a:spcBef>
                <a:spcPts val="0"/>
              </a:spcBef>
              <a:spcAft>
                <a:spcPts val="0"/>
              </a:spcAft>
              <a:buClr>
                <a:schemeClr val="accent6"/>
              </a:buClr>
              <a:buSzPts val="4400"/>
              <a:buFont typeface="Arial Black"/>
              <a:buNone/>
            </a:pPr>
            <a:br>
              <a:rPr lang="en-US"/>
            </a:b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7"/>
          <p:cNvSpPr txBox="1"/>
          <p:nvPr>
            <p:ph type="title"/>
          </p:nvPr>
        </p:nvSpPr>
        <p:spPr>
          <a:xfrm>
            <a:off x="878457" y="3070478"/>
            <a:ext cx="10138912" cy="232067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400"/>
              <a:buFont typeface="Arial Black"/>
              <a:buNone/>
            </a:pPr>
            <a:r>
              <a:rPr lang="en-US"/>
              <a:t>MEDIA SPECIALIST  </a:t>
            </a:r>
            <a:br>
              <a:rPr lang="en-US"/>
            </a:br>
            <a:r>
              <a:rPr lang="en-US"/>
              <a:t>POSITION FILLED </a:t>
            </a:r>
            <a:endParaRPr/>
          </a:p>
          <a:p>
            <a:pPr indent="0" lvl="0" marL="0" rtl="0" algn="ctr">
              <a:lnSpc>
                <a:spcPct val="100000"/>
              </a:lnSpc>
              <a:spcBef>
                <a:spcPts val="0"/>
              </a:spcBef>
              <a:spcAft>
                <a:spcPts val="0"/>
              </a:spcAft>
              <a:buClr>
                <a:schemeClr val="accent6"/>
              </a:buClr>
              <a:buSzPts val="4400"/>
              <a:buFont typeface="Arial Black"/>
              <a:buNone/>
            </a:pPr>
            <a:r>
              <a:rPr lang="en-US"/>
              <a:t>MS. TANISHA JACKSON</a:t>
            </a:r>
            <a:endParaRPr/>
          </a:p>
          <a:p>
            <a:pPr indent="0" lvl="0" marL="0" rtl="0" algn="ctr">
              <a:lnSpc>
                <a:spcPct val="100000"/>
              </a:lnSpc>
              <a:spcBef>
                <a:spcPts val="0"/>
              </a:spcBef>
              <a:spcAft>
                <a:spcPts val="0"/>
              </a:spcAft>
              <a:buClr>
                <a:schemeClr val="accent6"/>
              </a:buClr>
              <a:buSzPts val="4400"/>
              <a:buFont typeface="Arial Black"/>
              <a:buNone/>
            </a:pPr>
            <a:br>
              <a:rPr lang="en-US"/>
            </a:br>
            <a:br>
              <a:rPr lang="en-US"/>
            </a:b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apesVTI">
  <a:themeElements>
    <a:clrScheme name="APS 5">
      <a:dk1>
        <a:srgbClr val="000000"/>
      </a:dk1>
      <a:lt1>
        <a:srgbClr val="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APS Colors">
      <a:dk1>
        <a:srgbClr val="000000"/>
      </a:dk1>
      <a:lt1>
        <a:srgbClr val="FFFFFF"/>
      </a:lt1>
      <a:dk2>
        <a:srgbClr val="0083A9"/>
      </a:dk2>
      <a:lt2>
        <a:srgbClr val="E7E6E6"/>
      </a:lt2>
      <a:accent1>
        <a:srgbClr val="0083A9"/>
      </a:accent1>
      <a:accent2>
        <a:srgbClr val="D47B22"/>
      </a:accent2>
      <a:accent3>
        <a:srgbClr val="F3CF45"/>
      </a:accent3>
      <a:accent4>
        <a:srgbClr val="159839"/>
      </a:accent4>
      <a:accent5>
        <a:srgbClr val="595B5D"/>
      </a:accent5>
      <a:accent6>
        <a:srgbClr val="A92A91"/>
      </a:accent6>
      <a:hlink>
        <a:srgbClr val="D47B22"/>
      </a:hlink>
      <a:folHlink>
        <a:srgbClr val="F3CF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